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3" r:id="rId5"/>
    <p:sldId id="265" r:id="rId6"/>
    <p:sldId id="256" r:id="rId7"/>
    <p:sldId id="257" r:id="rId8"/>
    <p:sldId id="258" r:id="rId9"/>
    <p:sldId id="259"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Fogg" userId="765e2eb9-1557-4396-b98c-0e50020b2109" providerId="ADAL" clId="{0648FE74-7D05-452B-826B-78380090744E}"/>
    <pc:docChg chg="undo custSel modSld">
      <pc:chgData name="Stephanie Fogg" userId="765e2eb9-1557-4396-b98c-0e50020b2109" providerId="ADAL" clId="{0648FE74-7D05-452B-826B-78380090744E}" dt="2024-07-22T13:35:58.489" v="2543" actId="20577"/>
      <pc:docMkLst>
        <pc:docMk/>
      </pc:docMkLst>
      <pc:sldChg chg="addSp modSp mod">
        <pc:chgData name="Stephanie Fogg" userId="765e2eb9-1557-4396-b98c-0e50020b2109" providerId="ADAL" clId="{0648FE74-7D05-452B-826B-78380090744E}" dt="2024-07-22T13:20:11.783" v="2282" actId="20577"/>
        <pc:sldMkLst>
          <pc:docMk/>
          <pc:sldMk cId="3448243935" sldId="256"/>
        </pc:sldMkLst>
        <pc:spChg chg="mod">
          <ac:chgData name="Stephanie Fogg" userId="765e2eb9-1557-4396-b98c-0e50020b2109" providerId="ADAL" clId="{0648FE74-7D05-452B-826B-78380090744E}" dt="2024-07-22T13:07:18.434" v="2172" actId="20577"/>
          <ac:spMkLst>
            <pc:docMk/>
            <pc:sldMk cId="3448243935" sldId="256"/>
            <ac:spMk id="7" creationId="{08C61084-5E42-3E97-E4DC-B4A4B4B26ED3}"/>
          </ac:spMkLst>
        </pc:spChg>
        <pc:graphicFrameChg chg="mod modGraphic">
          <ac:chgData name="Stephanie Fogg" userId="765e2eb9-1557-4396-b98c-0e50020b2109" providerId="ADAL" clId="{0648FE74-7D05-452B-826B-78380090744E}" dt="2024-07-22T13:20:11.783" v="2282" actId="20577"/>
          <ac:graphicFrameMkLst>
            <pc:docMk/>
            <pc:sldMk cId="3448243935" sldId="256"/>
            <ac:graphicFrameMk id="5" creationId="{DBDAB3CF-7CF2-B2CB-B35B-49AD489B6337}"/>
          </ac:graphicFrameMkLst>
        </pc:graphicFrameChg>
        <pc:picChg chg="add mod">
          <ac:chgData name="Stephanie Fogg" userId="765e2eb9-1557-4396-b98c-0e50020b2109" providerId="ADAL" clId="{0648FE74-7D05-452B-826B-78380090744E}" dt="2024-04-30T15:50:40.502" v="1465" actId="1076"/>
          <ac:picMkLst>
            <pc:docMk/>
            <pc:sldMk cId="3448243935" sldId="256"/>
            <ac:picMk id="2" creationId="{36348787-7140-9879-4062-6DEC3AD4151F}"/>
          </ac:picMkLst>
        </pc:picChg>
      </pc:sldChg>
      <pc:sldChg chg="addSp modSp mod">
        <pc:chgData name="Stephanie Fogg" userId="765e2eb9-1557-4396-b98c-0e50020b2109" providerId="ADAL" clId="{0648FE74-7D05-452B-826B-78380090744E}" dt="2024-07-22T13:19:29.690" v="2247" actId="20577"/>
        <pc:sldMkLst>
          <pc:docMk/>
          <pc:sldMk cId="933721624" sldId="257"/>
        </pc:sldMkLst>
        <pc:spChg chg="add mod">
          <ac:chgData name="Stephanie Fogg" userId="765e2eb9-1557-4396-b98c-0e50020b2109" providerId="ADAL" clId="{0648FE74-7D05-452B-826B-78380090744E}" dt="2024-04-30T15:50:31.158" v="1463" actId="207"/>
          <ac:spMkLst>
            <pc:docMk/>
            <pc:sldMk cId="933721624" sldId="257"/>
            <ac:spMk id="3" creationId="{FB40A2E4-0451-2A90-87DE-C0892DAB18D9}"/>
          </ac:spMkLst>
        </pc:spChg>
        <pc:graphicFrameChg chg="mod modGraphic">
          <ac:chgData name="Stephanie Fogg" userId="765e2eb9-1557-4396-b98c-0e50020b2109" providerId="ADAL" clId="{0648FE74-7D05-452B-826B-78380090744E}" dt="2024-07-22T13:19:29.690" v="2247" actId="20577"/>
          <ac:graphicFrameMkLst>
            <pc:docMk/>
            <pc:sldMk cId="933721624" sldId="257"/>
            <ac:graphicFrameMk id="2" creationId="{4E75A433-6666-9371-8C24-324E7425093E}"/>
          </ac:graphicFrameMkLst>
        </pc:graphicFrameChg>
      </pc:sldChg>
      <pc:sldChg chg="addSp delSp modSp mod">
        <pc:chgData name="Stephanie Fogg" userId="765e2eb9-1557-4396-b98c-0e50020b2109" providerId="ADAL" clId="{0648FE74-7D05-452B-826B-78380090744E}" dt="2024-07-22T13:35:58.489" v="2543" actId="20577"/>
        <pc:sldMkLst>
          <pc:docMk/>
          <pc:sldMk cId="1245205341" sldId="258"/>
        </pc:sldMkLst>
        <pc:spChg chg="del mod">
          <ac:chgData name="Stephanie Fogg" userId="765e2eb9-1557-4396-b98c-0e50020b2109" providerId="ADAL" clId="{0648FE74-7D05-452B-826B-78380090744E}" dt="2024-04-30T15:39:22.958" v="1203" actId="478"/>
          <ac:spMkLst>
            <pc:docMk/>
            <pc:sldMk cId="1245205341" sldId="258"/>
            <ac:spMk id="3" creationId="{69E24272-975E-CD0F-58C4-0FB809084ABD}"/>
          </ac:spMkLst>
        </pc:spChg>
        <pc:spChg chg="add mod">
          <ac:chgData name="Stephanie Fogg" userId="765e2eb9-1557-4396-b98c-0e50020b2109" providerId="ADAL" clId="{0648FE74-7D05-452B-826B-78380090744E}" dt="2024-04-30T16:00:30.921" v="1693" actId="1076"/>
          <ac:spMkLst>
            <pc:docMk/>
            <pc:sldMk cId="1245205341" sldId="258"/>
            <ac:spMk id="9" creationId="{1FD8AD0D-55EC-E002-4BC3-B1C558CD0FCB}"/>
          </ac:spMkLst>
        </pc:spChg>
        <pc:graphicFrameChg chg="mod modGraphic">
          <ac:chgData name="Stephanie Fogg" userId="765e2eb9-1557-4396-b98c-0e50020b2109" providerId="ADAL" clId="{0648FE74-7D05-452B-826B-78380090744E}" dt="2024-07-22T13:35:58.489" v="2543" actId="20577"/>
          <ac:graphicFrameMkLst>
            <pc:docMk/>
            <pc:sldMk cId="1245205341" sldId="258"/>
            <ac:graphicFrameMk id="2" creationId="{413F534D-8237-C5F3-3D2F-EF6D122EA677}"/>
          </ac:graphicFrameMkLst>
        </pc:graphicFrameChg>
        <pc:picChg chg="add del mod">
          <ac:chgData name="Stephanie Fogg" userId="765e2eb9-1557-4396-b98c-0e50020b2109" providerId="ADAL" clId="{0648FE74-7D05-452B-826B-78380090744E}" dt="2024-04-30T15:59:56.169" v="1641" actId="478"/>
          <ac:picMkLst>
            <pc:docMk/>
            <pc:sldMk cId="1245205341" sldId="258"/>
            <ac:picMk id="5" creationId="{09E1C3BA-52A0-914C-3FB3-433937DE05AA}"/>
          </ac:picMkLst>
        </pc:picChg>
        <pc:picChg chg="add del">
          <ac:chgData name="Stephanie Fogg" userId="765e2eb9-1557-4396-b98c-0e50020b2109" providerId="ADAL" clId="{0648FE74-7D05-452B-826B-78380090744E}" dt="2024-04-30T16:00:03.122" v="1643" actId="478"/>
          <ac:picMkLst>
            <pc:docMk/>
            <pc:sldMk cId="1245205341" sldId="258"/>
            <ac:picMk id="6" creationId="{ECAD7193-98DA-CF38-85B3-CA090B21B87D}"/>
          </ac:picMkLst>
        </pc:picChg>
        <pc:picChg chg="add del mod">
          <ac:chgData name="Stephanie Fogg" userId="765e2eb9-1557-4396-b98c-0e50020b2109" providerId="ADAL" clId="{0648FE74-7D05-452B-826B-78380090744E}" dt="2024-04-30T16:00:07.028" v="1645" actId="478"/>
          <ac:picMkLst>
            <pc:docMk/>
            <pc:sldMk cId="1245205341" sldId="258"/>
            <ac:picMk id="7" creationId="{A10E4261-C65D-08BC-7920-EE0DE52FC121}"/>
          </ac:picMkLst>
        </pc:picChg>
        <pc:picChg chg="add del mod">
          <ac:chgData name="Stephanie Fogg" userId="765e2eb9-1557-4396-b98c-0e50020b2109" providerId="ADAL" clId="{0648FE74-7D05-452B-826B-78380090744E}" dt="2024-04-30T16:00:11.888" v="1648" actId="478"/>
          <ac:picMkLst>
            <pc:docMk/>
            <pc:sldMk cId="1245205341" sldId="258"/>
            <ac:picMk id="8" creationId="{5583D2B0-B061-C36A-A800-95EB06081080}"/>
          </ac:picMkLst>
        </pc:picChg>
      </pc:sldChg>
      <pc:sldChg chg="modSp mod">
        <pc:chgData name="Stephanie Fogg" userId="765e2eb9-1557-4396-b98c-0e50020b2109" providerId="ADAL" clId="{0648FE74-7D05-452B-826B-78380090744E}" dt="2024-07-22T13:35:07.710" v="2506" actId="20577"/>
        <pc:sldMkLst>
          <pc:docMk/>
          <pc:sldMk cId="2234554211" sldId="259"/>
        </pc:sldMkLst>
        <pc:spChg chg="mod">
          <ac:chgData name="Stephanie Fogg" userId="765e2eb9-1557-4396-b98c-0e50020b2109" providerId="ADAL" clId="{0648FE74-7D05-452B-826B-78380090744E}" dt="2024-07-22T13:32:54.877" v="2440" actId="1076"/>
          <ac:spMkLst>
            <pc:docMk/>
            <pc:sldMk cId="2234554211" sldId="259"/>
            <ac:spMk id="4" creationId="{2D888D7F-16F7-466B-EB21-F2A80BB68C0B}"/>
          </ac:spMkLst>
        </pc:spChg>
        <pc:graphicFrameChg chg="mod modGraphic">
          <ac:chgData name="Stephanie Fogg" userId="765e2eb9-1557-4396-b98c-0e50020b2109" providerId="ADAL" clId="{0648FE74-7D05-452B-826B-78380090744E}" dt="2024-07-22T13:35:07.710" v="2506" actId="20577"/>
          <ac:graphicFrameMkLst>
            <pc:docMk/>
            <pc:sldMk cId="2234554211" sldId="259"/>
            <ac:graphicFrameMk id="2" creationId="{24547C27-20D3-25F0-3F3C-C776A81F3D87}"/>
          </ac:graphicFrameMkLst>
        </pc:graphicFrameChg>
      </pc:sldChg>
    </pc:docChg>
  </pc:docChgLst>
  <pc:docChgLst>
    <pc:chgData name="Stephanie Fogg" userId="765e2eb9-1557-4396-b98c-0e50020b2109" providerId="ADAL" clId="{1A864683-A52E-4CDA-9370-5685A574A803}"/>
    <pc:docChg chg="undo custSel addSld modSld">
      <pc:chgData name="Stephanie Fogg" userId="765e2eb9-1557-4396-b98c-0e50020b2109" providerId="ADAL" clId="{1A864683-A52E-4CDA-9370-5685A574A803}" dt="2024-04-16T11:51:22.912" v="1529" actId="20577"/>
      <pc:docMkLst>
        <pc:docMk/>
      </pc:docMkLst>
      <pc:sldChg chg="modSp mod">
        <pc:chgData name="Stephanie Fogg" userId="765e2eb9-1557-4396-b98c-0e50020b2109" providerId="ADAL" clId="{1A864683-A52E-4CDA-9370-5685A574A803}" dt="2024-04-16T11:51:22.912" v="1529" actId="20577"/>
        <pc:sldMkLst>
          <pc:docMk/>
          <pc:sldMk cId="3448243935" sldId="256"/>
        </pc:sldMkLst>
        <pc:graphicFrameChg chg="mod modGraphic">
          <ac:chgData name="Stephanie Fogg" userId="765e2eb9-1557-4396-b98c-0e50020b2109" providerId="ADAL" clId="{1A864683-A52E-4CDA-9370-5685A574A803}" dt="2024-04-16T11:51:22.912" v="1529" actId="20577"/>
          <ac:graphicFrameMkLst>
            <pc:docMk/>
            <pc:sldMk cId="3448243935" sldId="256"/>
            <ac:graphicFrameMk id="5" creationId="{DBDAB3CF-7CF2-B2CB-B35B-49AD489B6337}"/>
          </ac:graphicFrameMkLst>
        </pc:graphicFrameChg>
      </pc:sldChg>
      <pc:sldChg chg="modSp mod">
        <pc:chgData name="Stephanie Fogg" userId="765e2eb9-1557-4396-b98c-0e50020b2109" providerId="ADAL" clId="{1A864683-A52E-4CDA-9370-5685A574A803}" dt="2024-04-16T11:30:15.020" v="128" actId="20577"/>
        <pc:sldMkLst>
          <pc:docMk/>
          <pc:sldMk cId="933721624" sldId="257"/>
        </pc:sldMkLst>
        <pc:graphicFrameChg chg="modGraphic">
          <ac:chgData name="Stephanie Fogg" userId="765e2eb9-1557-4396-b98c-0e50020b2109" providerId="ADAL" clId="{1A864683-A52E-4CDA-9370-5685A574A803}" dt="2024-04-16T11:30:15.020" v="128" actId="20577"/>
          <ac:graphicFrameMkLst>
            <pc:docMk/>
            <pc:sldMk cId="933721624" sldId="257"/>
            <ac:graphicFrameMk id="2" creationId="{4E75A433-6666-9371-8C24-324E7425093E}"/>
          </ac:graphicFrameMkLst>
        </pc:graphicFrameChg>
      </pc:sldChg>
      <pc:sldChg chg="addSp modSp mod">
        <pc:chgData name="Stephanie Fogg" userId="765e2eb9-1557-4396-b98c-0e50020b2109" providerId="ADAL" clId="{1A864683-A52E-4CDA-9370-5685A574A803}" dt="2024-04-16T11:51:10.164" v="1517" actId="20577"/>
        <pc:sldMkLst>
          <pc:docMk/>
          <pc:sldMk cId="1245205341" sldId="258"/>
        </pc:sldMkLst>
        <pc:spChg chg="add mod">
          <ac:chgData name="Stephanie Fogg" userId="765e2eb9-1557-4396-b98c-0e50020b2109" providerId="ADAL" clId="{1A864683-A52E-4CDA-9370-5685A574A803}" dt="2024-04-16T11:48:08.164" v="1263" actId="20577"/>
          <ac:spMkLst>
            <pc:docMk/>
            <pc:sldMk cId="1245205341" sldId="258"/>
            <ac:spMk id="3" creationId="{69E24272-975E-CD0F-58C4-0FB809084ABD}"/>
          </ac:spMkLst>
        </pc:spChg>
        <pc:graphicFrameChg chg="mod modGraphic">
          <ac:chgData name="Stephanie Fogg" userId="765e2eb9-1557-4396-b98c-0e50020b2109" providerId="ADAL" clId="{1A864683-A52E-4CDA-9370-5685A574A803}" dt="2024-04-16T11:51:10.164" v="1517" actId="20577"/>
          <ac:graphicFrameMkLst>
            <pc:docMk/>
            <pc:sldMk cId="1245205341" sldId="258"/>
            <ac:graphicFrameMk id="2" creationId="{413F534D-8237-C5F3-3D2F-EF6D122EA677}"/>
          </ac:graphicFrameMkLst>
        </pc:graphicFrameChg>
      </pc:sldChg>
      <pc:sldChg chg="modSp mod">
        <pc:chgData name="Stephanie Fogg" userId="765e2eb9-1557-4396-b98c-0e50020b2109" providerId="ADAL" clId="{1A864683-A52E-4CDA-9370-5685A574A803}" dt="2024-04-16T11:50:15.221" v="1435" actId="20577"/>
        <pc:sldMkLst>
          <pc:docMk/>
          <pc:sldMk cId="2234554211" sldId="259"/>
        </pc:sldMkLst>
        <pc:graphicFrameChg chg="mod modGraphic">
          <ac:chgData name="Stephanie Fogg" userId="765e2eb9-1557-4396-b98c-0e50020b2109" providerId="ADAL" clId="{1A864683-A52E-4CDA-9370-5685A574A803}" dt="2024-04-16T11:50:15.221" v="1435" actId="20577"/>
          <ac:graphicFrameMkLst>
            <pc:docMk/>
            <pc:sldMk cId="2234554211" sldId="259"/>
            <ac:graphicFrameMk id="2" creationId="{24547C27-20D3-25F0-3F3C-C776A81F3D87}"/>
          </ac:graphicFrameMkLst>
        </pc:graphicFrameChg>
      </pc:sldChg>
      <pc:sldChg chg="modSp new mod">
        <pc:chgData name="Stephanie Fogg" userId="765e2eb9-1557-4396-b98c-0e50020b2109" providerId="ADAL" clId="{1A864683-A52E-4CDA-9370-5685A574A803}" dt="2024-04-16T11:35:40.191" v="366" actId="20577"/>
        <pc:sldMkLst>
          <pc:docMk/>
          <pc:sldMk cId="1437743695" sldId="260"/>
        </pc:sldMkLst>
        <pc:spChg chg="mod">
          <ac:chgData name="Stephanie Fogg" userId="765e2eb9-1557-4396-b98c-0e50020b2109" providerId="ADAL" clId="{1A864683-A52E-4CDA-9370-5685A574A803}" dt="2024-04-16T11:29:02.951" v="62" actId="20577"/>
          <ac:spMkLst>
            <pc:docMk/>
            <pc:sldMk cId="1437743695" sldId="260"/>
            <ac:spMk id="2" creationId="{E3937ED0-C06F-C32B-7F8F-E5153C023B33}"/>
          </ac:spMkLst>
        </pc:spChg>
        <pc:spChg chg="mod">
          <ac:chgData name="Stephanie Fogg" userId="765e2eb9-1557-4396-b98c-0e50020b2109" providerId="ADAL" clId="{1A864683-A52E-4CDA-9370-5685A574A803}" dt="2024-04-16T11:35:40.191" v="366" actId="20577"/>
          <ac:spMkLst>
            <pc:docMk/>
            <pc:sldMk cId="1437743695" sldId="260"/>
            <ac:spMk id="3" creationId="{6C1008F6-5BBF-21FD-CEA3-9CCB14C43E24}"/>
          </ac:spMkLst>
        </pc:spChg>
      </pc:sldChg>
    </pc:docChg>
  </pc:docChgLst>
  <pc:docChgLst>
    <pc:chgData name="Stephanie Fogg" userId="765e2eb9-1557-4396-b98c-0e50020b2109" providerId="ADAL" clId="{5E03F07F-A2CD-48B8-BF0F-4B511C914AE1}"/>
    <pc:docChg chg="undo custSel addSld delSld modSld sldOrd">
      <pc:chgData name="Stephanie Fogg" userId="765e2eb9-1557-4396-b98c-0e50020b2109" providerId="ADAL" clId="{5E03F07F-A2CD-48B8-BF0F-4B511C914AE1}" dt="2024-07-23T15:24:40.348" v="9683" actId="20577"/>
      <pc:docMkLst>
        <pc:docMk/>
      </pc:docMkLst>
      <pc:sldChg chg="delSp modSp mod">
        <pc:chgData name="Stephanie Fogg" userId="765e2eb9-1557-4396-b98c-0e50020b2109" providerId="ADAL" clId="{5E03F07F-A2CD-48B8-BF0F-4B511C914AE1}" dt="2024-07-23T15:22:38.513" v="9542" actId="20577"/>
        <pc:sldMkLst>
          <pc:docMk/>
          <pc:sldMk cId="3448243935" sldId="256"/>
        </pc:sldMkLst>
        <pc:spChg chg="mod">
          <ac:chgData name="Stephanie Fogg" userId="765e2eb9-1557-4396-b98c-0e50020b2109" providerId="ADAL" clId="{5E03F07F-A2CD-48B8-BF0F-4B511C914AE1}" dt="2024-07-23T10:01:14.508" v="998" actId="1076"/>
          <ac:spMkLst>
            <pc:docMk/>
            <pc:sldMk cId="3448243935" sldId="256"/>
            <ac:spMk id="4" creationId="{2D888D7F-16F7-466B-EB21-F2A80BB68C0B}"/>
          </ac:spMkLst>
        </pc:spChg>
        <pc:spChg chg="del mod">
          <ac:chgData name="Stephanie Fogg" userId="765e2eb9-1557-4396-b98c-0e50020b2109" providerId="ADAL" clId="{5E03F07F-A2CD-48B8-BF0F-4B511C914AE1}" dt="2024-07-23T09:38:08.673" v="157"/>
          <ac:spMkLst>
            <pc:docMk/>
            <pc:sldMk cId="3448243935" sldId="256"/>
            <ac:spMk id="7" creationId="{08C61084-5E42-3E97-E4DC-B4A4B4B26ED3}"/>
          </ac:spMkLst>
        </pc:spChg>
        <pc:graphicFrameChg chg="mod modGraphic">
          <ac:chgData name="Stephanie Fogg" userId="765e2eb9-1557-4396-b98c-0e50020b2109" providerId="ADAL" clId="{5E03F07F-A2CD-48B8-BF0F-4B511C914AE1}" dt="2024-07-23T15:22:38.513" v="9542" actId="20577"/>
          <ac:graphicFrameMkLst>
            <pc:docMk/>
            <pc:sldMk cId="3448243935" sldId="256"/>
            <ac:graphicFrameMk id="5" creationId="{DBDAB3CF-7CF2-B2CB-B35B-49AD489B6337}"/>
          </ac:graphicFrameMkLst>
        </pc:graphicFrameChg>
      </pc:sldChg>
      <pc:sldChg chg="delSp modSp mod">
        <pc:chgData name="Stephanie Fogg" userId="765e2eb9-1557-4396-b98c-0e50020b2109" providerId="ADAL" clId="{5E03F07F-A2CD-48B8-BF0F-4B511C914AE1}" dt="2024-07-23T15:21:15.170" v="9489" actId="20577"/>
        <pc:sldMkLst>
          <pc:docMk/>
          <pc:sldMk cId="933721624" sldId="257"/>
        </pc:sldMkLst>
        <pc:spChg chg="del">
          <ac:chgData name="Stephanie Fogg" userId="765e2eb9-1557-4396-b98c-0e50020b2109" providerId="ADAL" clId="{5E03F07F-A2CD-48B8-BF0F-4B511C914AE1}" dt="2024-07-23T09:40:27.063" v="299" actId="478"/>
          <ac:spMkLst>
            <pc:docMk/>
            <pc:sldMk cId="933721624" sldId="257"/>
            <ac:spMk id="3" creationId="{FB40A2E4-0451-2A90-87DE-C0892DAB18D9}"/>
          </ac:spMkLst>
        </pc:spChg>
        <pc:spChg chg="mod">
          <ac:chgData name="Stephanie Fogg" userId="765e2eb9-1557-4396-b98c-0e50020b2109" providerId="ADAL" clId="{5E03F07F-A2CD-48B8-BF0F-4B511C914AE1}" dt="2024-07-23T11:04:55.167" v="2895" actId="1076"/>
          <ac:spMkLst>
            <pc:docMk/>
            <pc:sldMk cId="933721624" sldId="257"/>
            <ac:spMk id="4" creationId="{2D888D7F-16F7-466B-EB21-F2A80BB68C0B}"/>
          </ac:spMkLst>
        </pc:spChg>
        <pc:graphicFrameChg chg="mod modGraphic">
          <ac:chgData name="Stephanie Fogg" userId="765e2eb9-1557-4396-b98c-0e50020b2109" providerId="ADAL" clId="{5E03F07F-A2CD-48B8-BF0F-4B511C914AE1}" dt="2024-07-23T15:21:15.170" v="9489" actId="20577"/>
          <ac:graphicFrameMkLst>
            <pc:docMk/>
            <pc:sldMk cId="933721624" sldId="257"/>
            <ac:graphicFrameMk id="2" creationId="{4E75A433-6666-9371-8C24-324E7425093E}"/>
          </ac:graphicFrameMkLst>
        </pc:graphicFrameChg>
      </pc:sldChg>
      <pc:sldChg chg="delSp modSp mod">
        <pc:chgData name="Stephanie Fogg" userId="765e2eb9-1557-4396-b98c-0e50020b2109" providerId="ADAL" clId="{5E03F07F-A2CD-48B8-BF0F-4B511C914AE1}" dt="2024-07-23T15:24:16.388" v="9677" actId="20577"/>
        <pc:sldMkLst>
          <pc:docMk/>
          <pc:sldMk cId="1245205341" sldId="258"/>
        </pc:sldMkLst>
        <pc:spChg chg="mod">
          <ac:chgData name="Stephanie Fogg" userId="765e2eb9-1557-4396-b98c-0e50020b2109" providerId="ADAL" clId="{5E03F07F-A2CD-48B8-BF0F-4B511C914AE1}" dt="2024-07-23T11:04:35.675" v="2890" actId="1076"/>
          <ac:spMkLst>
            <pc:docMk/>
            <pc:sldMk cId="1245205341" sldId="258"/>
            <ac:spMk id="4" creationId="{2D888D7F-16F7-466B-EB21-F2A80BB68C0B}"/>
          </ac:spMkLst>
        </pc:spChg>
        <pc:spChg chg="del mod">
          <ac:chgData name="Stephanie Fogg" userId="765e2eb9-1557-4396-b98c-0e50020b2109" providerId="ADAL" clId="{5E03F07F-A2CD-48B8-BF0F-4B511C914AE1}" dt="2024-07-23T10:35:50.046" v="1746" actId="478"/>
          <ac:spMkLst>
            <pc:docMk/>
            <pc:sldMk cId="1245205341" sldId="258"/>
            <ac:spMk id="9" creationId="{1FD8AD0D-55EC-E002-4BC3-B1C558CD0FCB}"/>
          </ac:spMkLst>
        </pc:spChg>
        <pc:graphicFrameChg chg="mod modGraphic">
          <ac:chgData name="Stephanie Fogg" userId="765e2eb9-1557-4396-b98c-0e50020b2109" providerId="ADAL" clId="{5E03F07F-A2CD-48B8-BF0F-4B511C914AE1}" dt="2024-07-23T15:24:16.388" v="9677" actId="20577"/>
          <ac:graphicFrameMkLst>
            <pc:docMk/>
            <pc:sldMk cId="1245205341" sldId="258"/>
            <ac:graphicFrameMk id="2" creationId="{413F534D-8237-C5F3-3D2F-EF6D122EA677}"/>
          </ac:graphicFrameMkLst>
        </pc:graphicFrameChg>
      </pc:sldChg>
      <pc:sldChg chg="modSp mod">
        <pc:chgData name="Stephanie Fogg" userId="765e2eb9-1557-4396-b98c-0e50020b2109" providerId="ADAL" clId="{5E03F07F-A2CD-48B8-BF0F-4B511C914AE1}" dt="2024-07-23T15:24:40.348" v="9683" actId="20577"/>
        <pc:sldMkLst>
          <pc:docMk/>
          <pc:sldMk cId="2234554211" sldId="259"/>
        </pc:sldMkLst>
        <pc:graphicFrameChg chg="mod modGraphic">
          <ac:chgData name="Stephanie Fogg" userId="765e2eb9-1557-4396-b98c-0e50020b2109" providerId="ADAL" clId="{5E03F07F-A2CD-48B8-BF0F-4B511C914AE1}" dt="2024-07-23T15:24:40.348" v="9683" actId="20577"/>
          <ac:graphicFrameMkLst>
            <pc:docMk/>
            <pc:sldMk cId="2234554211" sldId="259"/>
            <ac:graphicFrameMk id="2" creationId="{24547C27-20D3-25F0-3F3C-C776A81F3D87}"/>
          </ac:graphicFrameMkLst>
        </pc:graphicFrameChg>
      </pc:sldChg>
      <pc:sldChg chg="del">
        <pc:chgData name="Stephanie Fogg" userId="765e2eb9-1557-4396-b98c-0e50020b2109" providerId="ADAL" clId="{5E03F07F-A2CD-48B8-BF0F-4B511C914AE1}" dt="2024-07-23T11:45:35.474" v="4608" actId="47"/>
        <pc:sldMkLst>
          <pc:docMk/>
          <pc:sldMk cId="1437743695" sldId="260"/>
        </pc:sldMkLst>
      </pc:sldChg>
      <pc:sldChg chg="add del">
        <pc:chgData name="Stephanie Fogg" userId="765e2eb9-1557-4396-b98c-0e50020b2109" providerId="ADAL" clId="{5E03F07F-A2CD-48B8-BF0F-4B511C914AE1}" dt="2024-07-23T12:01:37.930" v="6099" actId="47"/>
        <pc:sldMkLst>
          <pc:docMk/>
          <pc:sldMk cId="3205672542" sldId="261"/>
        </pc:sldMkLst>
      </pc:sldChg>
      <pc:sldChg chg="add del replId">
        <pc:chgData name="Stephanie Fogg" userId="765e2eb9-1557-4396-b98c-0e50020b2109" providerId="ADAL" clId="{5E03F07F-A2CD-48B8-BF0F-4B511C914AE1}" dt="2024-07-23T12:01:38.634" v="6100" actId="47"/>
        <pc:sldMkLst>
          <pc:docMk/>
          <pc:sldMk cId="2206056124" sldId="262"/>
        </pc:sldMkLst>
      </pc:sldChg>
      <pc:sldChg chg="addSp delSp modSp new mod">
        <pc:chgData name="Stephanie Fogg" userId="765e2eb9-1557-4396-b98c-0e50020b2109" providerId="ADAL" clId="{5E03F07F-A2CD-48B8-BF0F-4B511C914AE1}" dt="2024-07-23T12:53:42.648" v="9377" actId="404"/>
        <pc:sldMkLst>
          <pc:docMk/>
          <pc:sldMk cId="382539060" sldId="263"/>
        </pc:sldMkLst>
        <pc:spChg chg="del">
          <ac:chgData name="Stephanie Fogg" userId="765e2eb9-1557-4396-b98c-0e50020b2109" providerId="ADAL" clId="{5E03F07F-A2CD-48B8-BF0F-4B511C914AE1}" dt="2024-07-23T11:45:52.911" v="4610" actId="478"/>
          <ac:spMkLst>
            <pc:docMk/>
            <pc:sldMk cId="382539060" sldId="263"/>
            <ac:spMk id="2" creationId="{BF443EC9-0A1A-606E-C074-407B0E0D5C71}"/>
          </ac:spMkLst>
        </pc:spChg>
        <pc:spChg chg="del">
          <ac:chgData name="Stephanie Fogg" userId="765e2eb9-1557-4396-b98c-0e50020b2109" providerId="ADAL" clId="{5E03F07F-A2CD-48B8-BF0F-4B511C914AE1}" dt="2024-07-23T11:45:52.911" v="4610" actId="478"/>
          <ac:spMkLst>
            <pc:docMk/>
            <pc:sldMk cId="382539060" sldId="263"/>
            <ac:spMk id="3" creationId="{082F00AD-345E-6B9D-AA83-823577D1112F}"/>
          </ac:spMkLst>
        </pc:spChg>
        <pc:spChg chg="add mod">
          <ac:chgData name="Stephanie Fogg" userId="765e2eb9-1557-4396-b98c-0e50020b2109" providerId="ADAL" clId="{5E03F07F-A2CD-48B8-BF0F-4B511C914AE1}" dt="2024-07-23T12:53:42.648" v="9377" actId="404"/>
          <ac:spMkLst>
            <pc:docMk/>
            <pc:sldMk cId="382539060" sldId="263"/>
            <ac:spMk id="4" creationId="{335642E8-37A0-D85D-4A8E-D9584817D7B6}"/>
          </ac:spMkLst>
        </pc:spChg>
      </pc:sldChg>
      <pc:sldChg chg="addSp delSp modSp new mod">
        <pc:chgData name="Stephanie Fogg" userId="765e2eb9-1557-4396-b98c-0e50020b2109" providerId="ADAL" clId="{5E03F07F-A2CD-48B8-BF0F-4B511C914AE1}" dt="2024-07-23T12:27:44.342" v="8765" actId="20577"/>
        <pc:sldMkLst>
          <pc:docMk/>
          <pc:sldMk cId="2217080171" sldId="264"/>
        </pc:sldMkLst>
        <pc:spChg chg="mod">
          <ac:chgData name="Stephanie Fogg" userId="765e2eb9-1557-4396-b98c-0e50020b2109" providerId="ADAL" clId="{5E03F07F-A2CD-48B8-BF0F-4B511C914AE1}" dt="2024-07-23T12:20:00.833" v="8396" actId="20577"/>
          <ac:spMkLst>
            <pc:docMk/>
            <pc:sldMk cId="2217080171" sldId="264"/>
            <ac:spMk id="2" creationId="{8C81AB30-7E23-111E-2CD6-58967CD2FFB4}"/>
          </ac:spMkLst>
        </pc:spChg>
        <pc:spChg chg="del">
          <ac:chgData name="Stephanie Fogg" userId="765e2eb9-1557-4396-b98c-0e50020b2109" providerId="ADAL" clId="{5E03F07F-A2CD-48B8-BF0F-4B511C914AE1}" dt="2024-07-23T12:08:38.130" v="7481" actId="478"/>
          <ac:spMkLst>
            <pc:docMk/>
            <pc:sldMk cId="2217080171" sldId="264"/>
            <ac:spMk id="3" creationId="{736C6716-A419-6B67-B6CD-FF87D24C8105}"/>
          </ac:spMkLst>
        </pc:spChg>
        <pc:graphicFrameChg chg="add mod modGraphic">
          <ac:chgData name="Stephanie Fogg" userId="765e2eb9-1557-4396-b98c-0e50020b2109" providerId="ADAL" clId="{5E03F07F-A2CD-48B8-BF0F-4B511C914AE1}" dt="2024-07-23T12:27:44.342" v="8765" actId="20577"/>
          <ac:graphicFrameMkLst>
            <pc:docMk/>
            <pc:sldMk cId="2217080171" sldId="264"/>
            <ac:graphicFrameMk id="4" creationId="{2C9F965A-F6F5-794C-0416-5F085986BBF9}"/>
          </ac:graphicFrameMkLst>
        </pc:graphicFrameChg>
      </pc:sldChg>
      <pc:sldChg chg="modSp add mod ord">
        <pc:chgData name="Stephanie Fogg" userId="765e2eb9-1557-4396-b98c-0e50020b2109" providerId="ADAL" clId="{5E03F07F-A2CD-48B8-BF0F-4B511C914AE1}" dt="2024-07-23T12:56:28.178" v="9392" actId="20577"/>
        <pc:sldMkLst>
          <pc:docMk/>
          <pc:sldMk cId="1266517342" sldId="265"/>
        </pc:sldMkLst>
        <pc:spChg chg="mod">
          <ac:chgData name="Stephanie Fogg" userId="765e2eb9-1557-4396-b98c-0e50020b2109" providerId="ADAL" clId="{5E03F07F-A2CD-48B8-BF0F-4B511C914AE1}" dt="2024-07-23T12:56:28.178" v="9392" actId="20577"/>
          <ac:spMkLst>
            <pc:docMk/>
            <pc:sldMk cId="1266517342" sldId="265"/>
            <ac:spMk id="2" creationId="{00000000-0000-0000-0000-000000000000}"/>
          </ac:spMkLst>
        </pc:spChg>
        <pc:spChg chg="mod">
          <ac:chgData name="Stephanie Fogg" userId="765e2eb9-1557-4396-b98c-0e50020b2109" providerId="ADAL" clId="{5E03F07F-A2CD-48B8-BF0F-4B511C914AE1}" dt="2024-07-23T12:46:39.576" v="8934" actId="13926"/>
          <ac:spMkLst>
            <pc:docMk/>
            <pc:sldMk cId="1266517342" sldId="265"/>
            <ac:spMk id="3" creationId="{00000000-0000-0000-0000-000000000000}"/>
          </ac:spMkLst>
        </pc:spChg>
      </pc:sldChg>
    </pc:docChg>
  </pc:docChgLst>
  <pc:docChgLst>
    <pc:chgData name="Maria Williams" userId="fc11886e-c4b7-4d8b-9c01-08fe243835f6" providerId="ADAL" clId="{8EA494EA-1C1E-4D23-8912-123FC2E00B5B}"/>
    <pc:docChg chg="undo custSel modSld">
      <pc:chgData name="Maria Williams" userId="fc11886e-c4b7-4d8b-9c01-08fe243835f6" providerId="ADAL" clId="{8EA494EA-1C1E-4D23-8912-123FC2E00B5B}" dt="2024-04-30T21:40:47.954" v="831" actId="207"/>
      <pc:docMkLst>
        <pc:docMk/>
      </pc:docMkLst>
      <pc:sldChg chg="addSp delSp modSp mod">
        <pc:chgData name="Maria Williams" userId="fc11886e-c4b7-4d8b-9c01-08fe243835f6" providerId="ADAL" clId="{8EA494EA-1C1E-4D23-8912-123FC2E00B5B}" dt="2024-04-30T21:36:51.991" v="764" actId="20577"/>
        <pc:sldMkLst>
          <pc:docMk/>
          <pc:sldMk cId="3448243935" sldId="256"/>
        </pc:sldMkLst>
        <pc:spChg chg="add del">
          <ac:chgData name="Maria Williams" userId="fc11886e-c4b7-4d8b-9c01-08fe243835f6" providerId="ADAL" clId="{8EA494EA-1C1E-4D23-8912-123FC2E00B5B}" dt="2024-04-30T21:30:17.615" v="520" actId="22"/>
          <ac:spMkLst>
            <pc:docMk/>
            <pc:sldMk cId="3448243935" sldId="256"/>
            <ac:spMk id="6" creationId="{275193F9-AF10-9731-63BE-5D1826ABF309}"/>
          </ac:spMkLst>
        </pc:spChg>
        <pc:spChg chg="add mod">
          <ac:chgData name="Maria Williams" userId="fc11886e-c4b7-4d8b-9c01-08fe243835f6" providerId="ADAL" clId="{8EA494EA-1C1E-4D23-8912-123FC2E00B5B}" dt="2024-04-30T21:31:49.687" v="734" actId="207"/>
          <ac:spMkLst>
            <pc:docMk/>
            <pc:sldMk cId="3448243935" sldId="256"/>
            <ac:spMk id="7" creationId="{08C61084-5E42-3E97-E4DC-B4A4B4B26ED3}"/>
          </ac:spMkLst>
        </pc:spChg>
        <pc:graphicFrameChg chg="mod modGraphic">
          <ac:chgData name="Maria Williams" userId="fc11886e-c4b7-4d8b-9c01-08fe243835f6" providerId="ADAL" clId="{8EA494EA-1C1E-4D23-8912-123FC2E00B5B}" dt="2024-04-30T21:36:51.991" v="764" actId="20577"/>
          <ac:graphicFrameMkLst>
            <pc:docMk/>
            <pc:sldMk cId="3448243935" sldId="256"/>
            <ac:graphicFrameMk id="5" creationId="{DBDAB3CF-7CF2-B2CB-B35B-49AD489B6337}"/>
          </ac:graphicFrameMkLst>
        </pc:graphicFrameChg>
        <pc:picChg chg="del">
          <ac:chgData name="Maria Williams" userId="fc11886e-c4b7-4d8b-9c01-08fe243835f6" providerId="ADAL" clId="{8EA494EA-1C1E-4D23-8912-123FC2E00B5B}" dt="2024-04-30T21:31:30.258" v="729" actId="478"/>
          <ac:picMkLst>
            <pc:docMk/>
            <pc:sldMk cId="3448243935" sldId="256"/>
            <ac:picMk id="2" creationId="{36348787-7140-9879-4062-6DEC3AD4151F}"/>
          </ac:picMkLst>
        </pc:picChg>
      </pc:sldChg>
      <pc:sldChg chg="modSp mod">
        <pc:chgData name="Maria Williams" userId="fc11886e-c4b7-4d8b-9c01-08fe243835f6" providerId="ADAL" clId="{8EA494EA-1C1E-4D23-8912-123FC2E00B5B}" dt="2024-04-30T21:36:13.674" v="752" actId="14100"/>
        <pc:sldMkLst>
          <pc:docMk/>
          <pc:sldMk cId="933721624" sldId="257"/>
        </pc:sldMkLst>
        <pc:spChg chg="mod">
          <ac:chgData name="Maria Williams" userId="fc11886e-c4b7-4d8b-9c01-08fe243835f6" providerId="ADAL" clId="{8EA494EA-1C1E-4D23-8912-123FC2E00B5B}" dt="2024-04-30T21:32:17.538" v="736" actId="1076"/>
          <ac:spMkLst>
            <pc:docMk/>
            <pc:sldMk cId="933721624" sldId="257"/>
            <ac:spMk id="3" creationId="{FB40A2E4-0451-2A90-87DE-C0892DAB18D9}"/>
          </ac:spMkLst>
        </pc:spChg>
        <pc:graphicFrameChg chg="modGraphic">
          <ac:chgData name="Maria Williams" userId="fc11886e-c4b7-4d8b-9c01-08fe243835f6" providerId="ADAL" clId="{8EA494EA-1C1E-4D23-8912-123FC2E00B5B}" dt="2024-04-30T21:36:13.674" v="752" actId="14100"/>
          <ac:graphicFrameMkLst>
            <pc:docMk/>
            <pc:sldMk cId="933721624" sldId="257"/>
            <ac:graphicFrameMk id="2" creationId="{4E75A433-6666-9371-8C24-324E7425093E}"/>
          </ac:graphicFrameMkLst>
        </pc:graphicFrameChg>
      </pc:sldChg>
      <pc:sldChg chg="modSp mod">
        <pc:chgData name="Maria Williams" userId="fc11886e-c4b7-4d8b-9c01-08fe243835f6" providerId="ADAL" clId="{8EA494EA-1C1E-4D23-8912-123FC2E00B5B}" dt="2024-04-30T21:40:47.954" v="831" actId="207"/>
        <pc:sldMkLst>
          <pc:docMk/>
          <pc:sldMk cId="1245205341" sldId="258"/>
        </pc:sldMkLst>
        <pc:graphicFrameChg chg="mod modGraphic">
          <ac:chgData name="Maria Williams" userId="fc11886e-c4b7-4d8b-9c01-08fe243835f6" providerId="ADAL" clId="{8EA494EA-1C1E-4D23-8912-123FC2E00B5B}" dt="2024-04-30T21:40:47.954" v="831" actId="207"/>
          <ac:graphicFrameMkLst>
            <pc:docMk/>
            <pc:sldMk cId="1245205341" sldId="258"/>
            <ac:graphicFrameMk id="2" creationId="{413F534D-8237-C5F3-3D2F-EF6D122EA677}"/>
          </ac:graphicFrameMkLst>
        </pc:graphicFrameChg>
      </pc:sldChg>
    </pc:docChg>
  </pc:docChgLst>
  <pc:docChgLst>
    <pc:chgData name="Melissa Kasparek" userId="S::mkasparek@ddt-deaf.org.uk::d4948c01-fdf5-4365-bce4-2c5a8b3fddca" providerId="AD" clId="Web-{C34898A6-DC45-8241-79ED-CED7B2FE8BE2}"/>
    <pc:docChg chg="modSld">
      <pc:chgData name="Melissa Kasparek" userId="S::mkasparek@ddt-deaf.org.uk::d4948c01-fdf5-4365-bce4-2c5a8b3fddca" providerId="AD" clId="Web-{C34898A6-DC45-8241-79ED-CED7B2FE8BE2}" dt="2024-08-19T09:32:10.822" v="1"/>
      <pc:docMkLst>
        <pc:docMk/>
      </pc:docMkLst>
      <pc:sldChg chg="modSp">
        <pc:chgData name="Melissa Kasparek" userId="S::mkasparek@ddt-deaf.org.uk::d4948c01-fdf5-4365-bce4-2c5a8b3fddca" providerId="AD" clId="Web-{C34898A6-DC45-8241-79ED-CED7B2FE8BE2}" dt="2024-08-19T09:32:10.822" v="1"/>
        <pc:sldMkLst>
          <pc:docMk/>
          <pc:sldMk cId="1245205341" sldId="258"/>
        </pc:sldMkLst>
        <pc:graphicFrameChg chg="mod modGraphic">
          <ac:chgData name="Melissa Kasparek" userId="S::mkasparek@ddt-deaf.org.uk::d4948c01-fdf5-4365-bce4-2c5a8b3fddca" providerId="AD" clId="Web-{C34898A6-DC45-8241-79ED-CED7B2FE8BE2}" dt="2024-08-19T09:32:10.822" v="1"/>
          <ac:graphicFrameMkLst>
            <pc:docMk/>
            <pc:sldMk cId="1245205341" sldId="258"/>
            <ac:graphicFrameMk id="2" creationId="{413F534D-8237-C5F3-3D2F-EF6D122EA677}"/>
          </ac:graphicFrameMkLst>
        </pc:graphicFrameChg>
      </pc:sldChg>
    </pc:docChg>
  </pc:docChgLst>
  <pc:docChgLst>
    <pc:chgData name="Helen Dargan" userId="c661fb38-5ae6-4fad-963b-cfa7bb6556bd" providerId="ADAL" clId="{8A0E84CB-9380-4527-97FB-B48DA008A27D}"/>
    <pc:docChg chg="modSld sldOrd">
      <pc:chgData name="Helen Dargan" userId="c661fb38-5ae6-4fad-963b-cfa7bb6556bd" providerId="ADAL" clId="{8A0E84CB-9380-4527-97FB-B48DA008A27D}" dt="2024-05-22T15:00:02.017" v="1"/>
      <pc:docMkLst>
        <pc:docMk/>
      </pc:docMkLst>
      <pc:sldChg chg="ord">
        <pc:chgData name="Helen Dargan" userId="c661fb38-5ae6-4fad-963b-cfa7bb6556bd" providerId="ADAL" clId="{8A0E84CB-9380-4527-97FB-B48DA008A27D}" dt="2024-05-22T15:00:02.017" v="1"/>
        <pc:sldMkLst>
          <pc:docMk/>
          <pc:sldMk cId="1437743695" sldId="260"/>
        </pc:sldMkLst>
      </pc:sldChg>
    </pc:docChg>
  </pc:docChgLst>
  <pc:docChgLst>
    <pc:chgData name="Stephanie Fogg" userId="765e2eb9-1557-4396-b98c-0e50020b2109" providerId="ADAL" clId="{AAA3C466-7F86-41FC-A1FD-2676E9CC0C9C}"/>
    <pc:docChg chg="modSld">
      <pc:chgData name="Stephanie Fogg" userId="765e2eb9-1557-4396-b98c-0e50020b2109" providerId="ADAL" clId="{AAA3C466-7F86-41FC-A1FD-2676E9CC0C9C}" dt="2025-03-13T12:51:43.194" v="3" actId="20577"/>
      <pc:docMkLst>
        <pc:docMk/>
      </pc:docMkLst>
      <pc:sldChg chg="modSp mod">
        <pc:chgData name="Stephanie Fogg" userId="765e2eb9-1557-4396-b98c-0e50020b2109" providerId="ADAL" clId="{AAA3C466-7F86-41FC-A1FD-2676E9CC0C9C}" dt="2025-03-13T12:51:43.194" v="3" actId="20577"/>
        <pc:sldMkLst>
          <pc:docMk/>
          <pc:sldMk cId="382539060" sldId="263"/>
        </pc:sldMkLst>
        <pc:spChg chg="mod">
          <ac:chgData name="Stephanie Fogg" userId="765e2eb9-1557-4396-b98c-0e50020b2109" providerId="ADAL" clId="{AAA3C466-7F86-41FC-A1FD-2676E9CC0C9C}" dt="2025-03-13T12:51:43.194" v="3" actId="20577"/>
          <ac:spMkLst>
            <pc:docMk/>
            <pc:sldMk cId="382539060" sldId="263"/>
            <ac:spMk id="4" creationId="{335642E8-37A0-D85D-4A8E-D9584817D7B6}"/>
          </ac:spMkLst>
        </pc:spChg>
      </pc:sldChg>
    </pc:docChg>
  </pc:docChgLst>
  <pc:docChgLst>
    <pc:chgData name="Stephanie Fogg" userId="765e2eb9-1557-4396-b98c-0e50020b2109" providerId="ADAL" clId="{E6CE79FB-6E9F-453C-936B-93EB1DD7DCC1}"/>
    <pc:docChg chg="modSld">
      <pc:chgData name="Stephanie Fogg" userId="765e2eb9-1557-4396-b98c-0e50020b2109" providerId="ADAL" clId="{E6CE79FB-6E9F-453C-936B-93EB1DD7DCC1}" dt="2024-08-08T14:59:24.872" v="6" actId="20577"/>
      <pc:docMkLst>
        <pc:docMk/>
      </pc:docMkLst>
      <pc:sldChg chg="modSp mod">
        <pc:chgData name="Stephanie Fogg" userId="765e2eb9-1557-4396-b98c-0e50020b2109" providerId="ADAL" clId="{E6CE79FB-6E9F-453C-936B-93EB1DD7DCC1}" dt="2024-08-08T14:59:24.872" v="6" actId="20577"/>
        <pc:sldMkLst>
          <pc:docMk/>
          <pc:sldMk cId="1245205341" sldId="258"/>
        </pc:sldMkLst>
        <pc:graphicFrameChg chg="modGraphic">
          <ac:chgData name="Stephanie Fogg" userId="765e2eb9-1557-4396-b98c-0e50020b2109" providerId="ADAL" clId="{E6CE79FB-6E9F-453C-936B-93EB1DD7DCC1}" dt="2024-08-08T14:59:24.872" v="6" actId="20577"/>
          <ac:graphicFrameMkLst>
            <pc:docMk/>
            <pc:sldMk cId="1245205341" sldId="258"/>
            <ac:graphicFrameMk id="2" creationId="{413F534D-8237-C5F3-3D2F-EF6D122EA677}"/>
          </ac:graphicFrameMkLst>
        </pc:graphicFrameChg>
      </pc:sldChg>
      <pc:sldChg chg="modSp mod">
        <pc:chgData name="Stephanie Fogg" userId="765e2eb9-1557-4396-b98c-0e50020b2109" providerId="ADAL" clId="{E6CE79FB-6E9F-453C-936B-93EB1DD7DCC1}" dt="2024-08-08T14:58:26.467" v="2" actId="20577"/>
        <pc:sldMkLst>
          <pc:docMk/>
          <pc:sldMk cId="382539060" sldId="263"/>
        </pc:sldMkLst>
        <pc:spChg chg="mod">
          <ac:chgData name="Stephanie Fogg" userId="765e2eb9-1557-4396-b98c-0e50020b2109" providerId="ADAL" clId="{E6CE79FB-6E9F-453C-936B-93EB1DD7DCC1}" dt="2024-08-08T14:58:26.467" v="2" actId="20577"/>
          <ac:spMkLst>
            <pc:docMk/>
            <pc:sldMk cId="382539060" sldId="263"/>
            <ac:spMk id="4" creationId="{335642E8-37A0-D85D-4A8E-D9584817D7B6}"/>
          </ac:spMkLst>
        </pc:spChg>
      </pc:sldChg>
      <pc:sldChg chg="modSp mod">
        <pc:chgData name="Stephanie Fogg" userId="765e2eb9-1557-4396-b98c-0e50020b2109" providerId="ADAL" clId="{E6CE79FB-6E9F-453C-936B-93EB1DD7DCC1}" dt="2024-08-08T14:58:44.518" v="5" actId="1076"/>
        <pc:sldMkLst>
          <pc:docMk/>
          <pc:sldMk cId="1266517342" sldId="265"/>
        </pc:sldMkLst>
        <pc:spChg chg="mod">
          <ac:chgData name="Stephanie Fogg" userId="765e2eb9-1557-4396-b98c-0e50020b2109" providerId="ADAL" clId="{E6CE79FB-6E9F-453C-936B-93EB1DD7DCC1}" dt="2024-08-08T14:58:37.381" v="3" actId="404"/>
          <ac:spMkLst>
            <pc:docMk/>
            <pc:sldMk cId="1266517342" sldId="265"/>
            <ac:spMk id="2" creationId="{00000000-0000-0000-0000-000000000000}"/>
          </ac:spMkLst>
        </pc:spChg>
        <pc:spChg chg="mod">
          <ac:chgData name="Stephanie Fogg" userId="765e2eb9-1557-4396-b98c-0e50020b2109" providerId="ADAL" clId="{E6CE79FB-6E9F-453C-936B-93EB1DD7DCC1}" dt="2024-08-08T14:58:44.518" v="5" actId="1076"/>
          <ac:spMkLst>
            <pc:docMk/>
            <pc:sldMk cId="1266517342" sldId="265"/>
            <ac:spMk id="3" creationId="{00000000-0000-0000-0000-000000000000}"/>
          </ac:spMkLst>
        </pc:spChg>
      </pc:sldChg>
    </pc:docChg>
  </pc:docChgLst>
  <pc:docChgLst>
    <pc:chgData name="Maria Williams" userId="fc11886e-c4b7-4d8b-9c01-08fe243835f6" providerId="ADAL" clId="{EE6E932B-20AF-47AB-B48B-E2AEF1303642}"/>
    <pc:docChg chg="custSel modSld">
      <pc:chgData name="Maria Williams" userId="fc11886e-c4b7-4d8b-9c01-08fe243835f6" providerId="ADAL" clId="{EE6E932B-20AF-47AB-B48B-E2AEF1303642}" dt="2024-05-01T07:28:02.091" v="81" actId="207"/>
      <pc:docMkLst>
        <pc:docMk/>
      </pc:docMkLst>
      <pc:sldChg chg="addSp modSp mod">
        <pc:chgData name="Maria Williams" userId="fc11886e-c4b7-4d8b-9c01-08fe243835f6" providerId="ADAL" clId="{EE6E932B-20AF-47AB-B48B-E2AEF1303642}" dt="2024-05-01T07:28:02.091" v="81" actId="207"/>
        <pc:sldMkLst>
          <pc:docMk/>
          <pc:sldMk cId="1437743695" sldId="260"/>
        </pc:sldMkLst>
        <pc:spChg chg="add mod">
          <ac:chgData name="Maria Williams" userId="fc11886e-c4b7-4d8b-9c01-08fe243835f6" providerId="ADAL" clId="{EE6E932B-20AF-47AB-B48B-E2AEF1303642}" dt="2024-05-01T07:28:02.091" v="81" actId="207"/>
          <ac:spMkLst>
            <pc:docMk/>
            <pc:sldMk cId="1437743695" sldId="260"/>
            <ac:spMk id="5" creationId="{B58758A2-4F03-AA6F-3B9C-C74C2D6D4B4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7C75E-43EA-6ED9-8E68-A25DA78F8B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0D01461-1605-6EDA-38CC-6D274CA597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53E4552-1390-BD2D-20A0-467A9EC86BBE}"/>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5" name="Footer Placeholder 4">
            <a:extLst>
              <a:ext uri="{FF2B5EF4-FFF2-40B4-BE49-F238E27FC236}">
                <a16:creationId xmlns:a16="http://schemas.microsoft.com/office/drawing/2014/main" id="{20DBE8EA-CEE8-4EF3-FC44-12EDAA6564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2733EA-3320-B014-242F-9A61BED3B046}"/>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304128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70072-A65D-660B-8170-066AC5E670C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37D09F-CD07-C8B8-6EF8-D83A316D8F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42D554-5410-79A4-8E1C-54E3992F8580}"/>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5" name="Footer Placeholder 4">
            <a:extLst>
              <a:ext uri="{FF2B5EF4-FFF2-40B4-BE49-F238E27FC236}">
                <a16:creationId xmlns:a16="http://schemas.microsoft.com/office/drawing/2014/main" id="{F5484615-4538-F870-816A-F03DD70DA9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6B09F2-23A5-E41D-124F-C50294007A3C}"/>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396514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577B3E-C72E-B749-4B84-2B9CDB4FFC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3B00AB-209D-079A-BFB7-6A354B0958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A44CA7-B886-D3C9-370C-F5A6C0F00714}"/>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5" name="Footer Placeholder 4">
            <a:extLst>
              <a:ext uri="{FF2B5EF4-FFF2-40B4-BE49-F238E27FC236}">
                <a16:creationId xmlns:a16="http://schemas.microsoft.com/office/drawing/2014/main" id="{37CED31C-CBA1-E17B-DA13-A2D6E83C08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F7A882-4444-3C15-88F0-04E9E0AD6B13}"/>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2358146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92F23-DB97-CD6E-1426-D82A7D0AC2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B926C5-761B-B79D-D05B-118B18D041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A2E022-9682-2A69-3920-34A4F17120BB}"/>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5" name="Footer Placeholder 4">
            <a:extLst>
              <a:ext uri="{FF2B5EF4-FFF2-40B4-BE49-F238E27FC236}">
                <a16:creationId xmlns:a16="http://schemas.microsoft.com/office/drawing/2014/main" id="{A3607613-67B2-D969-88A3-7FA57F8B57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E57E18-F25F-623D-35E0-CD35AF978B16}"/>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4016034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35A2-E081-5718-B663-C6532502D5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01C6C78-4AA9-F9DE-FD9D-8C8B9F0214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C3D7E5-9FB4-1984-B714-0D43F245FCA5}"/>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5" name="Footer Placeholder 4">
            <a:extLst>
              <a:ext uri="{FF2B5EF4-FFF2-40B4-BE49-F238E27FC236}">
                <a16:creationId xmlns:a16="http://schemas.microsoft.com/office/drawing/2014/main" id="{78800DC6-B583-4730-3848-0F147BB171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11457E-FCA7-E8AC-4333-12089D0782F0}"/>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1525923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115A0-CA91-B757-DC07-F514A777E9D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879CE11-3474-9CA8-8540-5D56088005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4AEB8E1-1619-75C1-ABEF-FC1297146D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AD909FD-A6EB-8C4E-487A-EEE7645D8230}"/>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6" name="Footer Placeholder 5">
            <a:extLst>
              <a:ext uri="{FF2B5EF4-FFF2-40B4-BE49-F238E27FC236}">
                <a16:creationId xmlns:a16="http://schemas.microsoft.com/office/drawing/2014/main" id="{BF8E51FF-BA39-F156-2E06-96C4B87254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C0EE23-5AC4-A4C2-F817-212FA5BFFBD0}"/>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1097188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5EAB7-86C7-E1C7-2448-80205E20348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A1665E-35C4-6041-CEE7-1CA5F64A7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6CB407-841B-5144-9A21-28E76886B1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A3BB83A-9375-C262-96F0-7ECCDE6B50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49C70B-412C-C55E-280F-D2785759E0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5BB60F-CC16-B6C9-37FA-325027AFB3AF}"/>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8" name="Footer Placeholder 7">
            <a:extLst>
              <a:ext uri="{FF2B5EF4-FFF2-40B4-BE49-F238E27FC236}">
                <a16:creationId xmlns:a16="http://schemas.microsoft.com/office/drawing/2014/main" id="{1A0376E7-4FCA-058B-431E-109911B52D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99588C8-21A8-82F0-68AA-6CEAE89B1B3A}"/>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64472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6350E-5FCC-B6ED-AD95-A1079FEBB91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788C32C-7DB9-C68D-08B7-6B5DFCBC5038}"/>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4" name="Footer Placeholder 3">
            <a:extLst>
              <a:ext uri="{FF2B5EF4-FFF2-40B4-BE49-F238E27FC236}">
                <a16:creationId xmlns:a16="http://schemas.microsoft.com/office/drawing/2014/main" id="{20FF6F7F-DB48-C230-5FB7-07858270BF8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7046D12-0D51-6C28-6A76-6ADB7E198AC2}"/>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3241273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D86474-DD4A-1344-B7A0-0D38CEFDB656}"/>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3" name="Footer Placeholder 2">
            <a:extLst>
              <a:ext uri="{FF2B5EF4-FFF2-40B4-BE49-F238E27FC236}">
                <a16:creationId xmlns:a16="http://schemas.microsoft.com/office/drawing/2014/main" id="{29F1D9D4-3D6F-1F84-CB83-1F55B39870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332234-1E3B-834D-F12A-237EDA921102}"/>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268290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705C0-3548-F8A1-7C08-A64319BAD7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9745E49-AD57-A859-6DF6-EF15D0FBA3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B9634D5-4A1C-FFCF-2D4E-B8B6909813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2D6C7F-0778-D49D-B673-F501B877D8E4}"/>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6" name="Footer Placeholder 5">
            <a:extLst>
              <a:ext uri="{FF2B5EF4-FFF2-40B4-BE49-F238E27FC236}">
                <a16:creationId xmlns:a16="http://schemas.microsoft.com/office/drawing/2014/main" id="{42EDE717-C174-6B21-1640-CA0CB18BE3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01582E-8F7C-162D-649E-8D4792965EE9}"/>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3066370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1A5B1-F2B6-C553-CE65-9579917B73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C2CB547-2BCF-334C-6974-33B48E07D9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C08A250-2465-FDEC-A51A-D6C0084A2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500A63-070C-2C95-BFF3-D731E4B81C16}"/>
              </a:ext>
            </a:extLst>
          </p:cNvPr>
          <p:cNvSpPr>
            <a:spLocks noGrp="1"/>
          </p:cNvSpPr>
          <p:nvPr>
            <p:ph type="dt" sz="half" idx="10"/>
          </p:nvPr>
        </p:nvSpPr>
        <p:spPr/>
        <p:txBody>
          <a:bodyPr/>
          <a:lstStyle/>
          <a:p>
            <a:fld id="{B4BF0C72-E025-4B5E-A0F1-AAEEE0160AC0}" type="datetimeFigureOut">
              <a:rPr lang="en-GB" smtClean="0"/>
              <a:t>13/03/2025</a:t>
            </a:fld>
            <a:endParaRPr lang="en-GB"/>
          </a:p>
        </p:txBody>
      </p:sp>
      <p:sp>
        <p:nvSpPr>
          <p:cNvPr id="6" name="Footer Placeholder 5">
            <a:extLst>
              <a:ext uri="{FF2B5EF4-FFF2-40B4-BE49-F238E27FC236}">
                <a16:creationId xmlns:a16="http://schemas.microsoft.com/office/drawing/2014/main" id="{CAE9B41B-4832-F73E-8FF4-9AE59C2995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FE87C0-FD41-76FB-D91A-9F343A4E3F3D}"/>
              </a:ext>
            </a:extLst>
          </p:cNvPr>
          <p:cNvSpPr>
            <a:spLocks noGrp="1"/>
          </p:cNvSpPr>
          <p:nvPr>
            <p:ph type="sldNum" sz="quarter" idx="12"/>
          </p:nvPr>
        </p:nvSpPr>
        <p:spPr/>
        <p:txBody>
          <a:bodyPr/>
          <a:lstStyle/>
          <a:p>
            <a:fld id="{842997B1-4A19-45F8-BA9D-D73419DB008B}" type="slidenum">
              <a:rPr lang="en-GB" smtClean="0"/>
              <a:t>‹#›</a:t>
            </a:fld>
            <a:endParaRPr lang="en-GB"/>
          </a:p>
        </p:txBody>
      </p:sp>
    </p:spTree>
    <p:extLst>
      <p:ext uri="{BB962C8B-B14F-4D97-AF65-F5344CB8AC3E}">
        <p14:creationId xmlns:p14="http://schemas.microsoft.com/office/powerpoint/2010/main" val="4140588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D713BA-C02F-2424-7F31-DAD72A95E3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1E2E85-A3D0-41D6-56A8-6032F56A3C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BB5DD0-E577-CCAE-A359-3410251901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F0C72-E025-4B5E-A0F1-AAEEE0160AC0}" type="datetimeFigureOut">
              <a:rPr lang="en-GB" smtClean="0"/>
              <a:t>13/03/2025</a:t>
            </a:fld>
            <a:endParaRPr lang="en-GB"/>
          </a:p>
        </p:txBody>
      </p:sp>
      <p:sp>
        <p:nvSpPr>
          <p:cNvPr id="5" name="Footer Placeholder 4">
            <a:extLst>
              <a:ext uri="{FF2B5EF4-FFF2-40B4-BE49-F238E27FC236}">
                <a16:creationId xmlns:a16="http://schemas.microsoft.com/office/drawing/2014/main" id="{454CE8B0-8D54-8B61-DA7C-E29E28F92C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8D71B9-AB82-F8A7-C579-9FD8388191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2997B1-4A19-45F8-BA9D-D73419DB008B}" type="slidenum">
              <a:rPr lang="en-GB" smtClean="0"/>
              <a:t>‹#›</a:t>
            </a:fld>
            <a:endParaRPr lang="en-GB"/>
          </a:p>
        </p:txBody>
      </p:sp>
    </p:spTree>
    <p:extLst>
      <p:ext uri="{BB962C8B-B14F-4D97-AF65-F5344CB8AC3E}">
        <p14:creationId xmlns:p14="http://schemas.microsoft.com/office/powerpoint/2010/main" val="1839203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playlist?list=PL7zNl2HpED2imeU0ZDV3W6BF4DilSUAE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35642E8-37A0-D85D-4A8E-D9584817D7B6}"/>
              </a:ext>
            </a:extLst>
          </p:cNvPr>
          <p:cNvSpPr txBox="1"/>
          <p:nvPr/>
        </p:nvSpPr>
        <p:spPr>
          <a:xfrm>
            <a:off x="223837" y="0"/>
            <a:ext cx="11901488" cy="6955750"/>
          </a:xfrm>
          <a:prstGeom prst="rect">
            <a:avLst/>
          </a:prstGeom>
          <a:noFill/>
        </p:spPr>
        <p:txBody>
          <a:bodyPr wrap="square" rtlCol="0">
            <a:spAutoFit/>
          </a:bodyPr>
          <a:lstStyle/>
          <a:p>
            <a:r>
              <a:rPr lang="en-GB" sz="1600" b="1" u="sng" dirty="0"/>
              <a:t>How to use this primary reading spine:</a:t>
            </a:r>
          </a:p>
          <a:p>
            <a:endParaRPr lang="en-GB" sz="1600" dirty="0"/>
          </a:p>
          <a:p>
            <a:pPr marL="342900" indent="-342900">
              <a:buFont typeface="+mj-lt"/>
              <a:buAutoNum type="arabicPeriod"/>
            </a:pPr>
            <a:r>
              <a:rPr lang="en-GB" sz="1600" dirty="0"/>
              <a:t>Choose either years 1/2/3 or years 4/5/6 dependent on the chronological age of the children in your class.</a:t>
            </a:r>
          </a:p>
          <a:p>
            <a:pPr marL="342900" indent="-342900">
              <a:buFont typeface="+mj-lt"/>
              <a:buAutoNum type="arabicPeriod"/>
            </a:pPr>
            <a:endParaRPr lang="en-GB" sz="1600" dirty="0"/>
          </a:p>
          <a:p>
            <a:pPr marL="342900" indent="-342900">
              <a:buFont typeface="+mj-lt"/>
              <a:buAutoNum type="arabicPeriod"/>
            </a:pPr>
            <a:r>
              <a:rPr lang="en-GB" sz="1600" dirty="0"/>
              <a:t>Choose either cycle 1 or cycle 2 (dependent on what your class have done previously).</a:t>
            </a:r>
          </a:p>
          <a:p>
            <a:pPr marL="342900" indent="-342900">
              <a:buFont typeface="+mj-lt"/>
              <a:buAutoNum type="arabicPeriod"/>
            </a:pPr>
            <a:endParaRPr lang="en-GB" sz="1600" dirty="0"/>
          </a:p>
          <a:p>
            <a:pPr marL="342900" indent="-342900">
              <a:buFont typeface="+mj-lt"/>
              <a:buAutoNum type="arabicPeriod"/>
            </a:pPr>
            <a:r>
              <a:rPr lang="en-GB" sz="1600" dirty="0"/>
              <a:t>Choose either A  or B (dependent on what your class have done previously).</a:t>
            </a:r>
          </a:p>
          <a:p>
            <a:pPr marL="342900" indent="-342900">
              <a:buFont typeface="+mj-lt"/>
              <a:buAutoNum type="arabicPeriod"/>
            </a:pPr>
            <a:endParaRPr lang="en-GB" sz="1600" dirty="0"/>
          </a:p>
          <a:p>
            <a:r>
              <a:rPr lang="en-GB" sz="1600" dirty="0"/>
              <a:t>4. Choose one text from each of the 6 columns in this row to create your long term plan. Within each row there should be a mixture of texts at different levels. Choose the ‘best fit’ for your group.</a:t>
            </a:r>
          </a:p>
          <a:p>
            <a:endParaRPr lang="en-GB" sz="1600" dirty="0"/>
          </a:p>
          <a:p>
            <a:endParaRPr lang="en-GB" sz="1600" dirty="0"/>
          </a:p>
          <a:p>
            <a:r>
              <a:rPr lang="en-GB" sz="1400" dirty="0">
                <a:highlight>
                  <a:srgbClr val="FFFF00"/>
                </a:highlight>
              </a:rPr>
              <a:t>This should ensure that there are enough text options that no student repeats any texts, even if they stay in the same class for </a:t>
            </a:r>
            <a:r>
              <a:rPr lang="en-GB" sz="1400">
                <a:highlight>
                  <a:srgbClr val="FFFF00"/>
                </a:highlight>
              </a:rPr>
              <a:t>4 years. </a:t>
            </a:r>
            <a:r>
              <a:rPr lang="en-GB" sz="1400" dirty="0">
                <a:highlight>
                  <a:srgbClr val="FFFF00"/>
                </a:highlight>
              </a:rPr>
              <a:t>Where possible, try not to switch between rows as this will make it more difficult to keep track of which texts the children in your class have covered. However, if you do need to choose a text from a different row, make a note of this for future planning.</a:t>
            </a:r>
          </a:p>
          <a:p>
            <a:endParaRPr lang="en-GB" sz="1400" dirty="0">
              <a:highlight>
                <a:srgbClr val="FFFF00"/>
              </a:highlight>
            </a:endParaRPr>
          </a:p>
          <a:p>
            <a:r>
              <a:rPr lang="en-GB" sz="1400" b="1" u="sng" dirty="0"/>
              <a:t>Texts marks with a * have either:</a:t>
            </a:r>
          </a:p>
          <a:p>
            <a:endParaRPr lang="en-GB" sz="1400" u="sng" dirty="0"/>
          </a:p>
          <a:p>
            <a:pPr marL="285750" indent="-285750">
              <a:buFont typeface="Arial" panose="020B0604020202020204" pitchFamily="34" charset="0"/>
              <a:buChar char="•"/>
            </a:pPr>
            <a:r>
              <a:rPr lang="en-GB" sz="1400" dirty="0"/>
              <a:t>a BSL signed story on the RAD </a:t>
            </a:r>
            <a:r>
              <a:rPr lang="en-GB" sz="1400" dirty="0" err="1"/>
              <a:t>youtube</a:t>
            </a:r>
            <a:r>
              <a:rPr lang="en-GB" sz="1400" dirty="0"/>
              <a:t> channel</a:t>
            </a:r>
          </a:p>
          <a:p>
            <a:r>
              <a:rPr lang="en-GB" sz="1400" dirty="0">
                <a:hlinkClick r:id="rId2"/>
              </a:rPr>
              <a:t>BSL Signed Stories – YouTube</a:t>
            </a:r>
            <a:endParaRPr lang="en-GB" sz="1400" dirty="0"/>
          </a:p>
          <a:p>
            <a:endParaRPr lang="en-GB" sz="1400" dirty="0"/>
          </a:p>
          <a:p>
            <a:pPr marL="285750" indent="-285750">
              <a:buFont typeface="Arial" panose="020B0604020202020204" pitchFamily="34" charset="0"/>
              <a:buChar char="•"/>
            </a:pPr>
            <a:r>
              <a:rPr lang="en-GB" sz="1400" dirty="0"/>
              <a:t>A film or BBC adaptation available on </a:t>
            </a:r>
            <a:r>
              <a:rPr lang="en-GB" sz="1400" dirty="0" err="1"/>
              <a:t>Clickview</a:t>
            </a:r>
            <a:r>
              <a:rPr lang="en-GB" sz="1400" dirty="0"/>
              <a:t> or a video on BBC teach</a:t>
            </a:r>
          </a:p>
          <a:p>
            <a:endParaRPr lang="en-GB" sz="1400" dirty="0">
              <a:highlight>
                <a:srgbClr val="FFFF00"/>
              </a:highlight>
            </a:endParaRPr>
          </a:p>
          <a:p>
            <a:r>
              <a:rPr lang="en-GB" sz="1400" dirty="0"/>
              <a:t>This plan is designed to support with text choices. These will provide the </a:t>
            </a:r>
            <a:r>
              <a:rPr lang="en-GB" sz="1400" u="sng" dirty="0"/>
              <a:t>vehicle</a:t>
            </a:r>
            <a:r>
              <a:rPr lang="en-GB" sz="1400" dirty="0"/>
              <a:t> for teaching the skills/objectives that the individual students are working on. It may be that a student is chronologically in year 6 (therefore the texts chosen should be from the year 4/5/6 cycles) however they are working on the year 1 skills and objectives. The skills progression can be found on our English curriculum plan.</a:t>
            </a:r>
          </a:p>
          <a:p>
            <a:endParaRPr lang="en-GB" sz="1400" dirty="0"/>
          </a:p>
          <a:p>
            <a:r>
              <a:rPr lang="en-GB" sz="1400" dirty="0"/>
              <a:t>On the last page of this plan, there is a list of genres which should be covered at each year group. Where a student is chronologically year 6 but working on year 1 objectives, they should focus predominantly on the year 1 genres however they may be exposed to higher level genres as appropriate.</a:t>
            </a:r>
          </a:p>
          <a:p>
            <a:endParaRPr lang="en-GB" sz="1600" dirty="0"/>
          </a:p>
        </p:txBody>
      </p:sp>
    </p:spTree>
    <p:extLst>
      <p:ext uri="{BB962C8B-B14F-4D97-AF65-F5344CB8AC3E}">
        <p14:creationId xmlns:p14="http://schemas.microsoft.com/office/powerpoint/2010/main" val="382539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430" y="213755"/>
            <a:ext cx="10515600" cy="583142"/>
          </a:xfrm>
        </p:spPr>
        <p:txBody>
          <a:bodyPr>
            <a:noAutofit/>
          </a:bodyPr>
          <a:lstStyle/>
          <a:p>
            <a:pPr algn="ctr"/>
            <a:r>
              <a:rPr lang="en-GB" sz="2800" b="1" u="sng" dirty="0"/>
              <a:t>Curriculum Intent</a:t>
            </a:r>
            <a:br>
              <a:rPr lang="en-GB" sz="2000" u="sng" dirty="0"/>
            </a:br>
            <a:r>
              <a:rPr lang="en-GB" sz="1800" dirty="0">
                <a:highlight>
                  <a:srgbClr val="FFFF00"/>
                </a:highlight>
              </a:rPr>
              <a:t>(Highlighted sections show where this reading spine links to our curriculum intent)</a:t>
            </a:r>
            <a:endParaRPr lang="en-GB" sz="2000" dirty="0">
              <a:highlight>
                <a:srgbClr val="FFFF00"/>
              </a:highlight>
            </a:endParaRPr>
          </a:p>
        </p:txBody>
      </p:sp>
      <p:sp>
        <p:nvSpPr>
          <p:cNvPr id="3" name="Content Placeholder 2"/>
          <p:cNvSpPr>
            <a:spLocks noGrp="1"/>
          </p:cNvSpPr>
          <p:nvPr>
            <p:ph idx="1"/>
          </p:nvPr>
        </p:nvSpPr>
        <p:spPr>
          <a:xfrm>
            <a:off x="356430" y="1304395"/>
            <a:ext cx="11353800" cy="5339850"/>
          </a:xfrm>
        </p:spPr>
        <p:txBody>
          <a:bodyPr>
            <a:normAutofit fontScale="70000" lnSpcReduction="20000"/>
          </a:bodyPr>
          <a:lstStyle/>
          <a:p>
            <a:r>
              <a:rPr lang="en-GB" dirty="0"/>
              <a:t>For learning to be cumulative and literacy skills to be built sequentially.</a:t>
            </a:r>
          </a:p>
          <a:p>
            <a:r>
              <a:rPr lang="en-GB" dirty="0"/>
              <a:t>To read fluently, regardless of preferred mode of communication.</a:t>
            </a:r>
          </a:p>
          <a:p>
            <a:r>
              <a:rPr lang="en-GB" dirty="0"/>
              <a:t>To write in English with accuracy, fluency and stamina.</a:t>
            </a:r>
          </a:p>
          <a:p>
            <a:r>
              <a:rPr lang="en-GB" dirty="0"/>
              <a:t>Inspire a love of learning English and a passion for reading - engage students using their own interests as a starting point.</a:t>
            </a:r>
          </a:p>
          <a:p>
            <a:r>
              <a:rPr lang="en-GB" dirty="0"/>
              <a:t>Give students skills for life and enable them to be independent through functional literacy (reading, writing, communicating). </a:t>
            </a:r>
          </a:p>
          <a:p>
            <a:r>
              <a:rPr lang="en-GB" dirty="0"/>
              <a:t>Give students skills for life through the functional skills speaking and listening components.</a:t>
            </a:r>
          </a:p>
          <a:p>
            <a:r>
              <a:rPr lang="en-GB" dirty="0"/>
              <a:t>To meet individual needs – a flexible, adaptable curriculum with the students at its heart.</a:t>
            </a:r>
          </a:p>
          <a:p>
            <a:r>
              <a:rPr lang="en-GB" dirty="0">
                <a:highlight>
                  <a:srgbClr val="FFFF00"/>
                </a:highlight>
              </a:rPr>
              <a:t>Give students access to a wide range of diverse stories and voices, both from our literary heritage and beyond. Use these to build students’ cultural capital and develop the essential knowledge they need to be educated citizens.</a:t>
            </a:r>
          </a:p>
          <a:p>
            <a:r>
              <a:rPr lang="en-GB" dirty="0">
                <a:highlight>
                  <a:srgbClr val="FFFF00"/>
                </a:highlight>
              </a:rPr>
              <a:t>Increase students’ world knowledge and make links across the curriculum so that reading and writing is relevant and students can clearly see its purpose.</a:t>
            </a:r>
          </a:p>
          <a:p>
            <a:r>
              <a:rPr lang="en-GB" dirty="0"/>
              <a:t>Provide opportunities for creativity and expression as well as developing resilience, autonomy and a growth mindset</a:t>
            </a:r>
          </a:p>
          <a:p>
            <a:r>
              <a:rPr lang="en-GB" dirty="0"/>
              <a:t>For all students to achieve qualifications in English – an aspirational curriculum for all.</a:t>
            </a:r>
          </a:p>
          <a:p>
            <a:endParaRPr lang="en-GB" dirty="0"/>
          </a:p>
          <a:p>
            <a:endParaRPr lang="en-GB" dirty="0"/>
          </a:p>
        </p:txBody>
      </p:sp>
    </p:spTree>
    <p:extLst>
      <p:ext uri="{BB962C8B-B14F-4D97-AF65-F5344CB8AC3E}">
        <p14:creationId xmlns:p14="http://schemas.microsoft.com/office/powerpoint/2010/main" val="1266517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888D7F-16F7-466B-EB21-F2A80BB68C0B}"/>
              </a:ext>
            </a:extLst>
          </p:cNvPr>
          <p:cNvSpPr txBox="1"/>
          <p:nvPr/>
        </p:nvSpPr>
        <p:spPr>
          <a:xfrm>
            <a:off x="242886" y="0"/>
            <a:ext cx="8410575" cy="646331"/>
          </a:xfrm>
          <a:prstGeom prst="rect">
            <a:avLst/>
          </a:prstGeom>
          <a:noFill/>
        </p:spPr>
        <p:txBody>
          <a:bodyPr wrap="square" rtlCol="0">
            <a:spAutoFit/>
          </a:bodyPr>
          <a:lstStyle/>
          <a:p>
            <a:r>
              <a:rPr lang="en-GB" dirty="0"/>
              <a:t>Years 1/2/3 – cycle 1</a:t>
            </a:r>
          </a:p>
          <a:p>
            <a:endParaRPr lang="en-GB" dirty="0"/>
          </a:p>
        </p:txBody>
      </p:sp>
      <p:graphicFrame>
        <p:nvGraphicFramePr>
          <p:cNvPr id="5" name="Table 5">
            <a:extLst>
              <a:ext uri="{FF2B5EF4-FFF2-40B4-BE49-F238E27FC236}">
                <a16:creationId xmlns:a16="http://schemas.microsoft.com/office/drawing/2014/main" id="{DBDAB3CF-7CF2-B2CB-B35B-49AD489B6337}"/>
              </a:ext>
            </a:extLst>
          </p:cNvPr>
          <p:cNvGraphicFramePr>
            <a:graphicFrameLocks noGrp="1"/>
          </p:cNvGraphicFramePr>
          <p:nvPr>
            <p:extLst>
              <p:ext uri="{D42A27DB-BD31-4B8C-83A1-F6EECF244321}">
                <p14:modId xmlns:p14="http://schemas.microsoft.com/office/powerpoint/2010/main" val="3401458819"/>
              </p:ext>
            </p:extLst>
          </p:nvPr>
        </p:nvGraphicFramePr>
        <p:xfrm>
          <a:off x="121443" y="444661"/>
          <a:ext cx="11949113" cy="6694234"/>
        </p:xfrm>
        <a:graphic>
          <a:graphicData uri="http://schemas.openxmlformats.org/drawingml/2006/table">
            <a:tbl>
              <a:tblPr firstRow="1" bandRow="1">
                <a:tableStyleId>{5940675A-B579-460E-94D1-54222C63F5DA}</a:tableStyleId>
              </a:tblPr>
              <a:tblGrid>
                <a:gridCol w="483568">
                  <a:extLst>
                    <a:ext uri="{9D8B030D-6E8A-4147-A177-3AD203B41FA5}">
                      <a16:colId xmlns:a16="http://schemas.microsoft.com/office/drawing/2014/main" val="1056077439"/>
                    </a:ext>
                  </a:extLst>
                </a:gridCol>
                <a:gridCol w="1519624">
                  <a:extLst>
                    <a:ext uri="{9D8B030D-6E8A-4147-A177-3AD203B41FA5}">
                      <a16:colId xmlns:a16="http://schemas.microsoft.com/office/drawing/2014/main" val="1178693715"/>
                    </a:ext>
                  </a:extLst>
                </a:gridCol>
                <a:gridCol w="2124636">
                  <a:extLst>
                    <a:ext uri="{9D8B030D-6E8A-4147-A177-3AD203B41FA5}">
                      <a16:colId xmlns:a16="http://schemas.microsoft.com/office/drawing/2014/main" val="1887051731"/>
                    </a:ext>
                  </a:extLst>
                </a:gridCol>
                <a:gridCol w="1945341">
                  <a:extLst>
                    <a:ext uri="{9D8B030D-6E8A-4147-A177-3AD203B41FA5}">
                      <a16:colId xmlns:a16="http://schemas.microsoft.com/office/drawing/2014/main" val="1561744868"/>
                    </a:ext>
                  </a:extLst>
                </a:gridCol>
                <a:gridCol w="2218345">
                  <a:extLst>
                    <a:ext uri="{9D8B030D-6E8A-4147-A177-3AD203B41FA5}">
                      <a16:colId xmlns:a16="http://schemas.microsoft.com/office/drawing/2014/main" val="2623660584"/>
                    </a:ext>
                  </a:extLst>
                </a:gridCol>
                <a:gridCol w="1950583">
                  <a:extLst>
                    <a:ext uri="{9D8B030D-6E8A-4147-A177-3AD203B41FA5}">
                      <a16:colId xmlns:a16="http://schemas.microsoft.com/office/drawing/2014/main" val="2176745152"/>
                    </a:ext>
                  </a:extLst>
                </a:gridCol>
                <a:gridCol w="1707016">
                  <a:extLst>
                    <a:ext uri="{9D8B030D-6E8A-4147-A177-3AD203B41FA5}">
                      <a16:colId xmlns:a16="http://schemas.microsoft.com/office/drawing/2014/main" val="2288482821"/>
                    </a:ext>
                  </a:extLst>
                </a:gridCol>
              </a:tblGrid>
              <a:tr h="818293">
                <a:tc>
                  <a:txBody>
                    <a:bodyPr/>
                    <a:lstStyle/>
                    <a:p>
                      <a:endParaRPr lang="en-GB" dirty="0"/>
                    </a:p>
                  </a:txBody>
                  <a:tcPr/>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Adventure</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Extraordinary lives </a:t>
                      </a: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(Black History month)</a:t>
                      </a: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Christmas</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Stories from other cultures</a:t>
                      </a:r>
                    </a:p>
                  </a:txBody>
                  <a:tcPr marL="68580" marR="6858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Heroes and villains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OR</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A Twist in the Tale</a:t>
                      </a:r>
                    </a:p>
                    <a:p>
                      <a:pPr algn="l">
                        <a:lnSpc>
                          <a:spcPct val="107000"/>
                        </a:lnSpc>
                        <a:spcAft>
                          <a:spcPts val="800"/>
                        </a:spcAft>
                      </a:pP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Points of view</a:t>
                      </a:r>
                    </a:p>
                    <a:p>
                      <a:pPr algn="l">
                        <a:lnSpc>
                          <a:spcPct val="107000"/>
                        </a:lnSpc>
                        <a:spcAft>
                          <a:spcPts val="800"/>
                        </a:spcAft>
                      </a:pP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Deaf awareness Week</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Nature and the environment</a:t>
                      </a: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Poetry</a:t>
                      </a:r>
                    </a:p>
                  </a:txBody>
                  <a:tcPr marL="68580" marR="68580" marT="0" marB="0"/>
                </a:tc>
                <a:extLst>
                  <a:ext uri="{0D108BD9-81ED-4DB2-BD59-A6C34878D82A}">
                    <a16:rowId xmlns:a16="http://schemas.microsoft.com/office/drawing/2014/main" val="304316068"/>
                  </a:ext>
                </a:extLst>
              </a:tr>
              <a:tr h="2295530">
                <a:tc>
                  <a:txBody>
                    <a:bodyPr/>
                    <a:lstStyle/>
                    <a:p>
                      <a:pPr algn="l">
                        <a:lnSpc>
                          <a:spcPct val="107000"/>
                        </a:lnSpc>
                        <a:spcAft>
                          <a:spcPts val="800"/>
                        </a:spcAft>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A</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Aaron Becker trilogy (Writing focus – L 1/2/3)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Tunnel (Anthony Browne) -L2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Counting on Katherine - </a:t>
                      </a:r>
                      <a:r>
                        <a:rPr lang="en-GB" sz="1200" b="0" i="0" kern="1200" dirty="0">
                          <a:solidFill>
                            <a:schemeClr val="tx1"/>
                          </a:solidFill>
                          <a:effectLst/>
                          <a:latin typeface="+mn-lt"/>
                          <a:ea typeface="+mn-ea"/>
                          <a:cs typeface="+mn-cs"/>
                        </a:rPr>
                        <a:t>How Katherine Johnson Put Astronauts on the Moon (Helaine Becker) - </a:t>
                      </a:r>
                      <a:r>
                        <a:rPr lang="en-GB" sz="1200" dirty="0">
                          <a:solidFill>
                            <a:schemeClr val="tx1"/>
                          </a:solidFill>
                        </a:rPr>
                        <a:t>L2</a:t>
                      </a:r>
                    </a:p>
                    <a:p>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How to be Extraordinary by Rashmi </a:t>
                      </a:r>
                      <a:r>
                        <a:rPr lang="en-GB" sz="1200" dirty="0" err="1">
                          <a:solidFill>
                            <a:schemeClr val="tx1"/>
                          </a:solidFill>
                        </a:rPr>
                        <a:t>Sirdeshpande</a:t>
                      </a:r>
                      <a:r>
                        <a:rPr lang="en-GB" sz="1200" dirty="0">
                          <a:solidFill>
                            <a:schemeClr val="tx1"/>
                          </a:solidFill>
                        </a:rPr>
                        <a:t> (L3)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*Short Christmas Unit – The Tree Fairy (BSL Zone) – L2</a:t>
                      </a:r>
                    </a:p>
                  </a:txBody>
                  <a:tcPr/>
                </a:tc>
                <a:tc>
                  <a:txBody>
                    <a:bodyPr/>
                    <a:lstStyle/>
                    <a:p>
                      <a:r>
                        <a:rPr lang="en-GB" sz="1200" u="none" dirty="0">
                          <a:solidFill>
                            <a:schemeClr val="tx1"/>
                          </a:solidFill>
                        </a:rPr>
                        <a:t>Anansi the spider – traditional folk tale</a:t>
                      </a:r>
                    </a:p>
                    <a:p>
                      <a:endParaRPr lang="en-GB" sz="1200" u="none" dirty="0">
                        <a:solidFill>
                          <a:schemeClr val="tx1"/>
                        </a:solidFill>
                      </a:endParaRPr>
                    </a:p>
                    <a:p>
                      <a:r>
                        <a:rPr lang="en-GB" sz="1200" u="none" dirty="0">
                          <a:solidFill>
                            <a:schemeClr val="tx1"/>
                          </a:solidFill>
                        </a:rPr>
                        <a:t>Anna Hibiscus - Carrie Kingsley – L3</a:t>
                      </a:r>
                    </a:p>
                    <a:p>
                      <a:endParaRPr lang="en-GB" sz="1200" u="none" dirty="0">
                        <a:solidFill>
                          <a:schemeClr val="tx1"/>
                        </a:solidFill>
                      </a:endParaRPr>
                    </a:p>
                    <a:p>
                      <a:r>
                        <a:rPr lang="en-GB" sz="1200" u="none" dirty="0" err="1">
                          <a:solidFill>
                            <a:schemeClr val="tx1"/>
                          </a:solidFill>
                        </a:rPr>
                        <a:t>Sulwe</a:t>
                      </a:r>
                      <a:r>
                        <a:rPr lang="en-GB" sz="1200" u="none" dirty="0">
                          <a:solidFill>
                            <a:schemeClr val="tx1"/>
                          </a:solidFill>
                        </a:rPr>
                        <a:t> Lupita Nyong’o – L2</a:t>
                      </a:r>
                    </a:p>
                  </a:txBody>
                  <a:tcPr/>
                </a:tc>
                <a:tc>
                  <a:txBody>
                    <a:bodyPr/>
                    <a:lstStyle/>
                    <a:p>
                      <a:r>
                        <a:rPr lang="en-GB" sz="1200" dirty="0" err="1"/>
                        <a:t>Supertato</a:t>
                      </a:r>
                      <a:r>
                        <a:rPr lang="en-GB" sz="1200" dirty="0"/>
                        <a:t> (Sue Hendra)  – L1</a:t>
                      </a:r>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Traction Man (Mini Grey) – L2</a:t>
                      </a:r>
                    </a:p>
                    <a:p>
                      <a:endParaRPr lang="en-GB" sz="1200" dirty="0">
                        <a:solidFill>
                          <a:schemeClr val="tx1"/>
                        </a:solidFill>
                      </a:endParaRPr>
                    </a:p>
                    <a:p>
                      <a:endParaRPr lang="en-GB" sz="1200" dirty="0">
                        <a:solidFill>
                          <a:schemeClr val="tx1"/>
                        </a:solidFill>
                      </a:endParaRPr>
                    </a:p>
                    <a:p>
                      <a:r>
                        <a:rPr lang="en-GB" sz="1200" dirty="0">
                          <a:solidFill>
                            <a:schemeClr val="tx1"/>
                          </a:solidFill>
                        </a:rPr>
                        <a:t>The true story of the three little pigs –Jon </a:t>
                      </a:r>
                      <a:r>
                        <a:rPr lang="en-GB" sz="1200" dirty="0" err="1">
                          <a:solidFill>
                            <a:schemeClr val="tx1"/>
                          </a:solidFill>
                        </a:rPr>
                        <a:t>Scieszka</a:t>
                      </a:r>
                      <a:r>
                        <a:rPr lang="en-GB" sz="1200" dirty="0">
                          <a:solidFill>
                            <a:schemeClr val="tx1"/>
                          </a:solidFill>
                        </a:rPr>
                        <a:t> – L3 – compare to traditional tale</a:t>
                      </a:r>
                    </a:p>
                    <a:p>
                      <a:endParaRPr lang="en-GB" sz="1200" dirty="0">
                        <a:solidFill>
                          <a:schemeClr val="tx1"/>
                        </a:solidFill>
                      </a:endParaRPr>
                    </a:p>
                    <a:p>
                      <a:r>
                        <a:rPr lang="en-GB" sz="1200" dirty="0">
                          <a:solidFill>
                            <a:schemeClr val="tx1"/>
                          </a:solidFill>
                        </a:rPr>
                        <a:t>After the Fall – Dan Santat (L2)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The Day the Crayon’s quit – L2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Meerkat Mail – L2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a:t>
                      </a:r>
                      <a:r>
                        <a:rPr lang="en-GB" sz="1200" dirty="0" err="1">
                          <a:solidFill>
                            <a:schemeClr val="tx1"/>
                          </a:solidFill>
                        </a:rPr>
                        <a:t>Dachy’s</a:t>
                      </a:r>
                      <a:r>
                        <a:rPr lang="en-GB" sz="1200" dirty="0">
                          <a:solidFill>
                            <a:schemeClr val="tx1"/>
                          </a:solidFill>
                        </a:rPr>
                        <a:t> Deaf (Jack Hughes) (Deaf Awareness) – L1</a:t>
                      </a:r>
                    </a:p>
                  </a:txBody>
                  <a:tcPr/>
                </a:tc>
                <a:tc>
                  <a:txBody>
                    <a:bodyPr/>
                    <a:lstStyle/>
                    <a:p>
                      <a:r>
                        <a:rPr lang="en-GB" sz="1200" dirty="0">
                          <a:solidFill>
                            <a:schemeClr val="tx1"/>
                          </a:solidFill>
                        </a:rPr>
                        <a:t>There’s a Rang –Tan in my bedroom (L2)</a:t>
                      </a:r>
                    </a:p>
                    <a:p>
                      <a:endParaRPr lang="en-GB" sz="1200" dirty="0">
                        <a:solidFill>
                          <a:schemeClr val="tx1"/>
                        </a:solidFill>
                      </a:endParaRPr>
                    </a:p>
                    <a:p>
                      <a:r>
                        <a:rPr lang="en-GB" sz="1200" dirty="0">
                          <a:solidFill>
                            <a:schemeClr val="tx1"/>
                          </a:solidFill>
                        </a:rPr>
                        <a:t>What a Waste, Rubbish, Recycling and Protecting our planet (Jess French) – L3</a:t>
                      </a:r>
                    </a:p>
                    <a:p>
                      <a:endParaRPr lang="en-GB" sz="1200" dirty="0">
                        <a:solidFill>
                          <a:schemeClr val="tx1"/>
                        </a:solidFill>
                      </a:endParaRPr>
                    </a:p>
                    <a:p>
                      <a:r>
                        <a:rPr lang="en-GB" sz="1200" dirty="0">
                          <a:solidFill>
                            <a:schemeClr val="tx1"/>
                          </a:solidFill>
                        </a:rPr>
                        <a:t>Out and About, A First Book of Poems (Shirley Hughes) – L1</a:t>
                      </a:r>
                    </a:p>
                    <a:p>
                      <a:r>
                        <a:rPr lang="en-GB" sz="1200" dirty="0">
                          <a:solidFill>
                            <a:schemeClr val="tx1"/>
                          </a:solidFill>
                        </a:rPr>
                        <a:t>(Supplement with shape poems, acrostic poems)</a:t>
                      </a:r>
                    </a:p>
                  </a:txBody>
                  <a:tcPr/>
                </a:tc>
                <a:extLst>
                  <a:ext uri="{0D108BD9-81ED-4DB2-BD59-A6C34878D82A}">
                    <a16:rowId xmlns:a16="http://schemas.microsoft.com/office/drawing/2014/main" val="4285783099"/>
                  </a:ext>
                </a:extLst>
              </a:tr>
              <a:tr h="1743279">
                <a:tc>
                  <a:txBody>
                    <a:bodyPr/>
                    <a:lstStyle/>
                    <a:p>
                      <a:pPr algn="l">
                        <a:lnSpc>
                          <a:spcPct val="107000"/>
                        </a:lnSpc>
                        <a:spcAft>
                          <a:spcPts val="800"/>
                        </a:spcAft>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B</a:t>
                      </a:r>
                    </a:p>
                  </a:txBody>
                  <a:tcPr marL="68580" marR="68580" marT="0" marB="0"/>
                </a:tc>
                <a:tc>
                  <a:txBody>
                    <a:bodyPr/>
                    <a:lstStyle/>
                    <a:p>
                      <a:r>
                        <a:rPr lang="en-GB" sz="1200" dirty="0"/>
                        <a:t>The boy who grew dragons (Andy Shepherd) - L3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My Hair (Hannah Lee) – L1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*Rosa Parks – BBC Teach video (L2/3) (can be supplemented by Little People Big Dreams book)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Short Christmas Unit – The Jolly Christmas Postman (Janet and Allan </a:t>
                      </a:r>
                      <a:r>
                        <a:rPr lang="en-GB" sz="1200" b="0" i="0" u="none" strike="noStrike" kern="1200" dirty="0" err="1">
                          <a:solidFill>
                            <a:schemeClr val="tx1"/>
                          </a:solidFill>
                          <a:effectLst/>
                          <a:latin typeface="+mn-lt"/>
                          <a:ea typeface="+mn-ea"/>
                          <a:cs typeface="+mn-cs"/>
                        </a:rPr>
                        <a:t>Alberg</a:t>
                      </a:r>
                      <a:r>
                        <a:rPr lang="en-GB" sz="1200" b="0" i="0" u="none" strike="noStrike" kern="1200" dirty="0">
                          <a:solidFill>
                            <a:schemeClr val="tx1"/>
                          </a:solidFill>
                          <a:effectLst/>
                          <a:latin typeface="+mn-lt"/>
                          <a:ea typeface="+mn-ea"/>
                          <a:cs typeface="+mn-cs"/>
                        </a:rPr>
                        <a:t>) - L1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*Or </a:t>
                      </a:r>
                      <a:r>
                        <a:rPr lang="en-GB" sz="1200" b="0" i="0" u="none" strike="noStrike" kern="1200" dirty="0" err="1">
                          <a:solidFill>
                            <a:schemeClr val="tx1"/>
                          </a:solidFill>
                          <a:effectLst/>
                          <a:latin typeface="+mn-lt"/>
                          <a:ea typeface="+mn-ea"/>
                          <a:cs typeface="+mn-cs"/>
                        </a:rPr>
                        <a:t>Mog’s</a:t>
                      </a:r>
                      <a:r>
                        <a:rPr lang="en-GB" sz="1200" b="0" i="0" u="none" strike="noStrike" kern="1200" dirty="0">
                          <a:solidFill>
                            <a:schemeClr val="tx1"/>
                          </a:solidFill>
                          <a:effectLst/>
                          <a:latin typeface="+mn-lt"/>
                          <a:ea typeface="+mn-ea"/>
                          <a:cs typeface="+mn-cs"/>
                        </a:rPr>
                        <a:t> Christmas Calamity (Sainsbury’s advert) – L1/2/3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endParaRPr lang="en-GB" sz="1200" dirty="0">
                        <a:solidFill>
                          <a:schemeClr val="tx1"/>
                        </a:solidFill>
                      </a:endParaRPr>
                    </a:p>
                  </a:txBody>
                  <a:tcPr/>
                </a:tc>
                <a:tc>
                  <a:txBody>
                    <a:bodyPr/>
                    <a:lstStyle/>
                    <a:p>
                      <a:r>
                        <a:rPr lang="en-GB" sz="1200" dirty="0">
                          <a:solidFill>
                            <a:schemeClr val="tx1"/>
                          </a:solidFill>
                        </a:rPr>
                        <a:t>*</a:t>
                      </a:r>
                      <a:r>
                        <a:rPr lang="en-GB" sz="1200" dirty="0" err="1">
                          <a:solidFill>
                            <a:schemeClr val="tx1"/>
                          </a:solidFill>
                        </a:rPr>
                        <a:t>Handa’s</a:t>
                      </a:r>
                      <a:r>
                        <a:rPr lang="en-GB" sz="1200" dirty="0">
                          <a:solidFill>
                            <a:schemeClr val="tx1"/>
                          </a:solidFill>
                        </a:rPr>
                        <a:t> surprise (Eileen Brown) -L1</a:t>
                      </a:r>
                    </a:p>
                    <a:p>
                      <a:r>
                        <a:rPr lang="en-GB" sz="1200" dirty="0">
                          <a:solidFill>
                            <a:schemeClr val="tx1"/>
                          </a:solidFill>
                        </a:rPr>
                        <a:t>(Linked non-fiction – Africa)</a:t>
                      </a:r>
                    </a:p>
                    <a:p>
                      <a:endParaRPr lang="en-GB" sz="1200" dirty="0">
                        <a:solidFill>
                          <a:schemeClr val="tx1"/>
                        </a:solidFill>
                      </a:endParaRPr>
                    </a:p>
                    <a:p>
                      <a:r>
                        <a:rPr lang="en-GB" sz="1200" dirty="0">
                          <a:solidFill>
                            <a:schemeClr val="tx1"/>
                          </a:solidFill>
                        </a:rPr>
                        <a:t>The Proudest Blue (</a:t>
                      </a:r>
                      <a:r>
                        <a:rPr lang="en-GB" sz="1200" b="0" i="0" u="none" kern="1200" dirty="0" err="1">
                          <a:solidFill>
                            <a:schemeClr val="tx1"/>
                          </a:solidFill>
                          <a:effectLst/>
                          <a:latin typeface="+mn-lt"/>
                          <a:ea typeface="+mn-ea"/>
                          <a:cs typeface="+mn-cs"/>
                        </a:rPr>
                        <a:t>Ibtihaj</a:t>
                      </a:r>
                      <a:r>
                        <a:rPr lang="en-GB" sz="1200" b="0" i="0" u="none" kern="1200" dirty="0">
                          <a:solidFill>
                            <a:schemeClr val="tx1"/>
                          </a:solidFill>
                          <a:effectLst/>
                          <a:latin typeface="+mn-lt"/>
                          <a:ea typeface="+mn-ea"/>
                          <a:cs typeface="+mn-cs"/>
                        </a:rPr>
                        <a:t> Muhammad) -L2</a:t>
                      </a:r>
                    </a:p>
                    <a:p>
                      <a:endParaRPr lang="en-GB" sz="1200" b="0" i="0" u="none" kern="1200" dirty="0">
                        <a:solidFill>
                          <a:schemeClr val="tx1"/>
                        </a:solidFill>
                        <a:effectLst/>
                        <a:latin typeface="+mn-lt"/>
                        <a:ea typeface="+mn-ea"/>
                        <a:cs typeface="+mn-cs"/>
                      </a:endParaRPr>
                    </a:p>
                    <a:p>
                      <a:r>
                        <a:rPr lang="en-GB" sz="1200" b="0" i="0" u="none" kern="1200" dirty="0">
                          <a:solidFill>
                            <a:schemeClr val="tx1"/>
                          </a:solidFill>
                          <a:effectLst/>
                          <a:latin typeface="+mn-lt"/>
                          <a:ea typeface="+mn-ea"/>
                          <a:cs typeface="+mn-cs"/>
                        </a:rPr>
                        <a:t>Greek Myths (Marcia Williams) – L3</a:t>
                      </a:r>
                      <a:endParaRPr lang="en-GB" sz="1200" u="none" dirty="0">
                        <a:solidFill>
                          <a:schemeClr val="tx1"/>
                        </a:solidFill>
                      </a:endParaRPr>
                    </a:p>
                    <a:p>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*The Highway Rat (Julia Donaldson) – L2</a:t>
                      </a:r>
                    </a:p>
                    <a:p>
                      <a:endParaRPr lang="en-GB" sz="1200" dirty="0">
                        <a:solidFill>
                          <a:schemeClr val="tx1"/>
                        </a:solidFill>
                      </a:endParaRPr>
                    </a:p>
                    <a:p>
                      <a:endParaRPr lang="en-GB" sz="1200" dirty="0">
                        <a:solidFill>
                          <a:schemeClr val="tx1"/>
                        </a:solidFill>
                      </a:endParaRPr>
                    </a:p>
                    <a:p>
                      <a:r>
                        <a:rPr lang="en-GB" sz="1200" dirty="0">
                          <a:solidFill>
                            <a:schemeClr val="tx1"/>
                          </a:solidFill>
                        </a:rPr>
                        <a:t>Roald Dahl’s Twisted Tales (Not Cinderella!) – L3</a:t>
                      </a:r>
                    </a:p>
                  </a:txBody>
                  <a:tcPr/>
                </a:tc>
                <a:tc>
                  <a:txBody>
                    <a:bodyPr/>
                    <a:lstStyle/>
                    <a:p>
                      <a:r>
                        <a:rPr lang="en-GB" sz="1200" dirty="0">
                          <a:solidFill>
                            <a:schemeClr val="tx1"/>
                          </a:solidFill>
                        </a:rPr>
                        <a:t>Along came different  - Tom McLaughlin – L1</a:t>
                      </a:r>
                    </a:p>
                    <a:p>
                      <a:r>
                        <a:rPr lang="en-GB" sz="1200" b="1" i="1" dirty="0">
                          <a:solidFill>
                            <a:schemeClr val="tx1"/>
                          </a:solidFill>
                        </a:rPr>
                        <a:t>with</a:t>
                      </a:r>
                    </a:p>
                    <a:p>
                      <a:r>
                        <a:rPr lang="en-GB" sz="1200" dirty="0">
                          <a:solidFill>
                            <a:schemeClr val="tx1"/>
                          </a:solidFill>
                        </a:rPr>
                        <a:t>The </a:t>
                      </a:r>
                      <a:r>
                        <a:rPr lang="en-GB" sz="1200" dirty="0" err="1">
                          <a:solidFill>
                            <a:schemeClr val="tx1"/>
                          </a:solidFill>
                        </a:rPr>
                        <a:t>Smeds</a:t>
                      </a:r>
                      <a:r>
                        <a:rPr lang="en-GB" sz="1200" dirty="0">
                          <a:solidFill>
                            <a:schemeClr val="tx1"/>
                          </a:solidFill>
                        </a:rPr>
                        <a:t> and the </a:t>
                      </a:r>
                      <a:r>
                        <a:rPr lang="en-GB" sz="1200" dirty="0" err="1">
                          <a:solidFill>
                            <a:schemeClr val="tx1"/>
                          </a:solidFill>
                        </a:rPr>
                        <a:t>Smoos</a:t>
                      </a:r>
                      <a:r>
                        <a:rPr lang="en-GB" sz="1200" dirty="0">
                          <a:solidFill>
                            <a:schemeClr val="tx1"/>
                          </a:solidFill>
                        </a:rPr>
                        <a:t> – Julia Donaldson – L2</a:t>
                      </a:r>
                    </a:p>
                    <a:p>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What the Jackdaw Saw – Julia Donaldson (Deaf Awareness) – L1</a:t>
                      </a:r>
                    </a:p>
                    <a:p>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Listen </a:t>
                      </a:r>
                      <a:r>
                        <a:rPr lang="en-GB" sz="1200" b="0" i="0" u="none" strike="noStrike" kern="1200" dirty="0">
                          <a:solidFill>
                            <a:schemeClr val="tx1"/>
                          </a:solidFill>
                          <a:effectLst/>
                          <a:latin typeface="+mn-lt"/>
                          <a:ea typeface="+mn-ea"/>
                          <a:cs typeface="+mn-cs"/>
                        </a:rPr>
                        <a:t>How Evelyn Glennie, a Deaf Girl, Changed Percussion (Shannon Stocker) - L2/3</a:t>
                      </a:r>
                    </a:p>
                    <a:p>
                      <a:endParaRPr lang="en-GB" sz="1200" dirty="0">
                        <a:solidFill>
                          <a:schemeClr val="tx1"/>
                        </a:solidFill>
                      </a:endParaRPr>
                    </a:p>
                  </a:txBody>
                  <a:tcPr/>
                </a:tc>
                <a:tc>
                  <a:txBody>
                    <a:bodyPr/>
                    <a:lstStyle/>
                    <a:p>
                      <a:r>
                        <a:rPr lang="en-GB" sz="1200" dirty="0">
                          <a:solidFill>
                            <a:schemeClr val="tx1"/>
                          </a:solidFill>
                        </a:rPr>
                        <a:t>Dear Greenpeace (Simon James) - L1</a:t>
                      </a:r>
                    </a:p>
                    <a:p>
                      <a:endParaRPr lang="en-GB" sz="1200" dirty="0">
                        <a:solidFill>
                          <a:schemeClr val="tx1"/>
                        </a:solidFill>
                      </a:endParaRPr>
                    </a:p>
                    <a:p>
                      <a:r>
                        <a:rPr lang="en-GB" sz="1200" dirty="0">
                          <a:solidFill>
                            <a:schemeClr val="tx1"/>
                          </a:solidFill>
                        </a:rPr>
                        <a:t>The Great Kapok Tree (Lynne Cherry) – L2/3</a:t>
                      </a:r>
                    </a:p>
                    <a:p>
                      <a:endParaRPr lang="en-GB" sz="1200" dirty="0">
                        <a:solidFill>
                          <a:schemeClr val="tx1"/>
                        </a:solidFill>
                      </a:endParaRPr>
                    </a:p>
                    <a:p>
                      <a:r>
                        <a:rPr lang="en-GB" sz="1200" dirty="0">
                          <a:solidFill>
                            <a:schemeClr val="tx1"/>
                          </a:solidFill>
                        </a:rPr>
                        <a:t>Caterpillar Cake poetry Collection (Matt Goodfellow and </a:t>
                      </a:r>
                      <a:r>
                        <a:rPr lang="en-GB" sz="1200" dirty="0" err="1">
                          <a:solidFill>
                            <a:schemeClr val="tx1"/>
                          </a:solidFill>
                        </a:rPr>
                        <a:t>Krina</a:t>
                      </a:r>
                      <a:r>
                        <a:rPr lang="en-GB" sz="1200" dirty="0">
                          <a:solidFill>
                            <a:schemeClr val="tx1"/>
                          </a:solidFill>
                        </a:rPr>
                        <a:t>-Patel Sage)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(Supplement with shape poems, acrostic poems)</a:t>
                      </a:r>
                    </a:p>
                    <a:p>
                      <a:endParaRPr lang="en-GB" sz="1200" dirty="0">
                        <a:solidFill>
                          <a:schemeClr val="tx1"/>
                        </a:solidFill>
                      </a:endParaRPr>
                    </a:p>
                  </a:txBody>
                  <a:tcPr/>
                </a:tc>
                <a:extLst>
                  <a:ext uri="{0D108BD9-81ED-4DB2-BD59-A6C34878D82A}">
                    <a16:rowId xmlns:a16="http://schemas.microsoft.com/office/drawing/2014/main" val="2980695054"/>
                  </a:ext>
                </a:extLst>
              </a:tr>
            </a:tbl>
          </a:graphicData>
        </a:graphic>
      </p:graphicFrame>
    </p:spTree>
    <p:extLst>
      <p:ext uri="{BB962C8B-B14F-4D97-AF65-F5344CB8AC3E}">
        <p14:creationId xmlns:p14="http://schemas.microsoft.com/office/powerpoint/2010/main" val="3448243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888D7F-16F7-466B-EB21-F2A80BB68C0B}"/>
              </a:ext>
            </a:extLst>
          </p:cNvPr>
          <p:cNvSpPr txBox="1"/>
          <p:nvPr/>
        </p:nvSpPr>
        <p:spPr>
          <a:xfrm>
            <a:off x="485775" y="0"/>
            <a:ext cx="8410575" cy="646331"/>
          </a:xfrm>
          <a:prstGeom prst="rect">
            <a:avLst/>
          </a:prstGeom>
          <a:noFill/>
        </p:spPr>
        <p:txBody>
          <a:bodyPr wrap="square" rtlCol="0">
            <a:spAutoFit/>
          </a:bodyPr>
          <a:lstStyle/>
          <a:p>
            <a:r>
              <a:rPr lang="en-GB" dirty="0"/>
              <a:t>Years 1/2/3 – cycle 2</a:t>
            </a:r>
          </a:p>
          <a:p>
            <a:endParaRPr lang="en-GB" dirty="0"/>
          </a:p>
        </p:txBody>
      </p:sp>
      <p:graphicFrame>
        <p:nvGraphicFramePr>
          <p:cNvPr id="2" name="Table 5">
            <a:extLst>
              <a:ext uri="{FF2B5EF4-FFF2-40B4-BE49-F238E27FC236}">
                <a16:creationId xmlns:a16="http://schemas.microsoft.com/office/drawing/2014/main" id="{4E75A433-6666-9371-8C24-324E7425093E}"/>
              </a:ext>
            </a:extLst>
          </p:cNvPr>
          <p:cNvGraphicFramePr>
            <a:graphicFrameLocks noGrp="1"/>
          </p:cNvGraphicFramePr>
          <p:nvPr>
            <p:extLst>
              <p:ext uri="{D42A27DB-BD31-4B8C-83A1-F6EECF244321}">
                <p14:modId xmlns:p14="http://schemas.microsoft.com/office/powerpoint/2010/main" val="3422239073"/>
              </p:ext>
            </p:extLst>
          </p:nvPr>
        </p:nvGraphicFramePr>
        <p:xfrm>
          <a:off x="242887" y="503504"/>
          <a:ext cx="11706225" cy="6145594"/>
        </p:xfrm>
        <a:graphic>
          <a:graphicData uri="http://schemas.openxmlformats.org/drawingml/2006/table">
            <a:tbl>
              <a:tblPr firstRow="1" bandRow="1">
                <a:tableStyleId>{5940675A-B579-460E-94D1-54222C63F5DA}</a:tableStyleId>
              </a:tblPr>
              <a:tblGrid>
                <a:gridCol w="529516">
                  <a:extLst>
                    <a:ext uri="{9D8B030D-6E8A-4147-A177-3AD203B41FA5}">
                      <a16:colId xmlns:a16="http://schemas.microsoft.com/office/drawing/2014/main" val="1056077439"/>
                    </a:ext>
                  </a:extLst>
                </a:gridCol>
                <a:gridCol w="1733784">
                  <a:extLst>
                    <a:ext uri="{9D8B030D-6E8A-4147-A177-3AD203B41FA5}">
                      <a16:colId xmlns:a16="http://schemas.microsoft.com/office/drawing/2014/main" val="1178693715"/>
                    </a:ext>
                  </a:extLst>
                </a:gridCol>
                <a:gridCol w="1779170">
                  <a:extLst>
                    <a:ext uri="{9D8B030D-6E8A-4147-A177-3AD203B41FA5}">
                      <a16:colId xmlns:a16="http://schemas.microsoft.com/office/drawing/2014/main" val="1887051731"/>
                    </a:ext>
                  </a:extLst>
                </a:gridCol>
                <a:gridCol w="1815480">
                  <a:extLst>
                    <a:ext uri="{9D8B030D-6E8A-4147-A177-3AD203B41FA5}">
                      <a16:colId xmlns:a16="http://schemas.microsoft.com/office/drawing/2014/main" val="1561744868"/>
                    </a:ext>
                  </a:extLst>
                </a:gridCol>
                <a:gridCol w="1833635">
                  <a:extLst>
                    <a:ext uri="{9D8B030D-6E8A-4147-A177-3AD203B41FA5}">
                      <a16:colId xmlns:a16="http://schemas.microsoft.com/office/drawing/2014/main" val="2623660584"/>
                    </a:ext>
                  </a:extLst>
                </a:gridCol>
                <a:gridCol w="2042415">
                  <a:extLst>
                    <a:ext uri="{9D8B030D-6E8A-4147-A177-3AD203B41FA5}">
                      <a16:colId xmlns:a16="http://schemas.microsoft.com/office/drawing/2014/main" val="2176745152"/>
                    </a:ext>
                  </a:extLst>
                </a:gridCol>
                <a:gridCol w="1972225">
                  <a:extLst>
                    <a:ext uri="{9D8B030D-6E8A-4147-A177-3AD203B41FA5}">
                      <a16:colId xmlns:a16="http://schemas.microsoft.com/office/drawing/2014/main" val="2288482821"/>
                    </a:ext>
                  </a:extLst>
                </a:gridCol>
              </a:tblGrid>
              <a:tr h="1034464">
                <a:tc>
                  <a:txBody>
                    <a:bodyPr/>
                    <a:lstStyle/>
                    <a:p>
                      <a:endParaRPr lang="en-GB" dirty="0"/>
                    </a:p>
                  </a:txBody>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Classic author focus</a:t>
                      </a:r>
                    </a:p>
                    <a:p>
                      <a:pPr algn="l">
                        <a:lnSpc>
                          <a:spcPct val="107000"/>
                        </a:lnSpc>
                        <a:spcAft>
                          <a:spcPts val="800"/>
                        </a:spcAft>
                      </a:pP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Black History Month</a:t>
                      </a:r>
                    </a:p>
                    <a:p>
                      <a:pPr algn="l">
                        <a:lnSpc>
                          <a:spcPct val="107000"/>
                        </a:lnSpc>
                        <a:spcAft>
                          <a:spcPts val="800"/>
                        </a:spcAft>
                      </a:pPr>
                      <a:r>
                        <a:rPr lang="en-GB"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Christmas </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Adventure and Discovery</a:t>
                      </a:r>
                    </a:p>
                  </a:txBody>
                  <a:tcPr marL="68580" marR="68580"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Extraordinary lives </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(LGBTQ+ week)</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A changing world</a:t>
                      </a:r>
                    </a:p>
                    <a:p>
                      <a:pPr algn="l">
                        <a:lnSpc>
                          <a:spcPct val="107000"/>
                        </a:lnSpc>
                        <a:spcAft>
                          <a:spcPts val="800"/>
                        </a:spcAft>
                      </a:pP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Deaf awareness week</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Family and relationships</a:t>
                      </a:r>
                    </a:p>
                    <a:p>
                      <a:pPr algn="l">
                        <a:lnSpc>
                          <a:spcPct val="107000"/>
                        </a:lnSpc>
                        <a:spcAft>
                          <a:spcPts val="800"/>
                        </a:spcAft>
                      </a:pP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Poetry</a:t>
                      </a:r>
                    </a:p>
                  </a:txBody>
                  <a:tcPr marL="68580" marR="68580" marT="0" marB="0"/>
                </a:tc>
                <a:extLst>
                  <a:ext uri="{0D108BD9-81ED-4DB2-BD59-A6C34878D82A}">
                    <a16:rowId xmlns:a16="http://schemas.microsoft.com/office/drawing/2014/main" val="304316068"/>
                  </a:ext>
                </a:extLst>
              </a:tr>
              <a:tr h="1968502">
                <a:tc>
                  <a:txBody>
                    <a:bodyPr/>
                    <a:lstStyle/>
                    <a:p>
                      <a:pPr algn="l">
                        <a:lnSpc>
                          <a:spcPct val="107000"/>
                        </a:lnSpc>
                        <a:spcAft>
                          <a:spcPts val="800"/>
                        </a:spcAft>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A</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Dogger (Shirley Hughes) – L1)</a:t>
                      </a:r>
                    </a:p>
                    <a:p>
                      <a:endParaRPr lang="en-GB" sz="1200" dirty="0"/>
                    </a:p>
                    <a:p>
                      <a:r>
                        <a:rPr lang="en-GB" sz="1200" dirty="0"/>
                        <a:t>The Rainbow Bear ( Michael Morpurgo) – L2</a:t>
                      </a:r>
                    </a:p>
                    <a:p>
                      <a:endParaRPr lang="en-GB" sz="1200" dirty="0"/>
                    </a:p>
                    <a:p>
                      <a:r>
                        <a:rPr lang="en-GB" sz="1200" dirty="0"/>
                        <a:t>The lion and the unicorn (Shirley Hughes) – L2</a:t>
                      </a:r>
                    </a:p>
                    <a:p>
                      <a:endParaRPr lang="en-GB" sz="1200" dirty="0"/>
                    </a:p>
                    <a:p>
                      <a:endParaRPr lang="en-GB" sz="1200" dirty="0"/>
                    </a:p>
                    <a:p>
                      <a:endParaRPr lang="en-GB" sz="1200" dirty="0"/>
                    </a:p>
                    <a:p>
                      <a:endParaRPr lang="en-GB" sz="1200" dirty="0"/>
                    </a:p>
                    <a:p>
                      <a:endParaRPr lang="en-GB" sz="1200" dirty="0"/>
                    </a:p>
                  </a:txBody>
                  <a:tcPr/>
                </a:tc>
                <a:tc>
                  <a:txBody>
                    <a:bodyPr/>
                    <a:lstStyle/>
                    <a:p>
                      <a:r>
                        <a:rPr lang="en-GB" sz="1200" dirty="0">
                          <a:solidFill>
                            <a:schemeClr val="tx1"/>
                          </a:solidFill>
                        </a:rPr>
                        <a:t>Coming to England (Floella Benjamin) – L2</a:t>
                      </a:r>
                    </a:p>
                    <a:p>
                      <a:endParaRPr lang="en-GB" sz="1200" dirty="0"/>
                    </a:p>
                    <a:p>
                      <a:r>
                        <a:rPr lang="en-GB" sz="1200" dirty="0"/>
                        <a:t>Short Christmas Unit – Aldi Christmas advert, Kevin the Carrot – L2/3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strike="noStrike" dirty="0"/>
                        <a:t>*Amelia </a:t>
                      </a:r>
                      <a:r>
                        <a:rPr lang="en-GB" sz="1200" strike="noStrike" dirty="0" err="1"/>
                        <a:t>Earheart</a:t>
                      </a:r>
                      <a:r>
                        <a:rPr lang="en-GB" sz="1200" strike="noStrike" dirty="0"/>
                        <a:t> (BBC teach video)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strike="noStrik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strike="noStrike" dirty="0"/>
                        <a:t>Iron Man (Ted Hughes) – L3</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Little People Big Dreams – Helen Keller (L2)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Perfectly Norman (Tom Percival) – L1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Uncle Bobby’s Wedding (Sarah Brannan) – L2</a:t>
                      </a:r>
                    </a:p>
                    <a:p>
                      <a:endParaRPr lang="en-GB" sz="1200" dirty="0"/>
                    </a:p>
                  </a:txBody>
                  <a:tcPr/>
                </a:tc>
                <a:tc>
                  <a:txBody>
                    <a:bodyPr/>
                    <a:lstStyle/>
                    <a:p>
                      <a:r>
                        <a:rPr lang="en-GB" sz="1200" dirty="0"/>
                        <a:t>Fantastically Great Women who changed the world – L3</a:t>
                      </a:r>
                    </a:p>
                    <a:p>
                      <a:endParaRPr lang="en-GB" sz="1200" dirty="0"/>
                    </a:p>
                    <a:p>
                      <a:endParaRPr lang="en-GB" sz="1200" dirty="0"/>
                    </a:p>
                    <a:p>
                      <a:endParaRPr lang="en-GB" sz="1200" dirty="0"/>
                    </a:p>
                    <a:p>
                      <a:r>
                        <a:rPr lang="en-GB" sz="1200" dirty="0"/>
                        <a:t>*Can Bears Ski? (Raymond </a:t>
                      </a:r>
                      <a:r>
                        <a:rPr lang="en-GB" sz="1200" dirty="0" err="1"/>
                        <a:t>Antrobus</a:t>
                      </a:r>
                      <a:r>
                        <a:rPr lang="en-GB" sz="1200" dirty="0"/>
                        <a:t>) - Deaf Awareness – L1</a:t>
                      </a:r>
                    </a:p>
                  </a:txBody>
                  <a:tcPr/>
                </a:tc>
                <a:tc>
                  <a:txBody>
                    <a:bodyPr/>
                    <a:lstStyle/>
                    <a:p>
                      <a:r>
                        <a:rPr lang="en-GB" sz="1200" dirty="0"/>
                        <a:t>The Great Big Book of Families (Mary Hoffman) – L1</a:t>
                      </a:r>
                    </a:p>
                    <a:p>
                      <a:endParaRPr lang="en-GB" sz="1200" dirty="0"/>
                    </a:p>
                    <a:p>
                      <a:r>
                        <a:rPr lang="en-GB" sz="1200" dirty="0"/>
                        <a:t>Me in the Middle (Annette Demetriou) – L3</a:t>
                      </a:r>
                    </a:p>
                    <a:p>
                      <a:endParaRPr lang="en-GB" sz="1200" dirty="0"/>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Smile Out Loud – poetry collection (Joseph Coelho) – L3</a:t>
                      </a:r>
                    </a:p>
                  </a:txBody>
                  <a:tcPr/>
                </a:tc>
                <a:extLst>
                  <a:ext uri="{0D108BD9-81ED-4DB2-BD59-A6C34878D82A}">
                    <a16:rowId xmlns:a16="http://schemas.microsoft.com/office/drawing/2014/main" val="4285783099"/>
                  </a:ext>
                </a:extLst>
              </a:tr>
              <a:tr h="1662291">
                <a:tc>
                  <a:txBody>
                    <a:bodyPr/>
                    <a:lstStyle/>
                    <a:p>
                      <a:pPr algn="l">
                        <a:lnSpc>
                          <a:spcPct val="107000"/>
                        </a:lnSpc>
                        <a:spcAft>
                          <a:spcPts val="800"/>
                        </a:spcAft>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B</a:t>
                      </a:r>
                    </a:p>
                  </a:txBody>
                  <a:tcPr marL="68580" marR="68580" marT="0" marB="0"/>
                </a:tc>
                <a:tc>
                  <a:txBody>
                    <a:bodyPr/>
                    <a:lstStyle/>
                    <a:p>
                      <a:r>
                        <a:rPr lang="en-GB" sz="1200" dirty="0"/>
                        <a:t>The Twits (Roald Dahl)</a:t>
                      </a:r>
                    </a:p>
                    <a:p>
                      <a:r>
                        <a:rPr lang="en-GB" sz="1200" dirty="0"/>
                        <a:t> - L3</a:t>
                      </a:r>
                    </a:p>
                    <a:p>
                      <a:endParaRPr lang="en-GB" sz="1200" dirty="0">
                        <a:solidFill>
                          <a:schemeClr val="tx1"/>
                        </a:solidFill>
                      </a:endParaRPr>
                    </a:p>
                    <a:p>
                      <a:endParaRPr lang="en-GB" sz="1200" dirty="0">
                        <a:solidFill>
                          <a:schemeClr val="tx1"/>
                        </a:solidFill>
                      </a:endParaRPr>
                    </a:p>
                  </a:txBody>
                  <a:tcPr/>
                </a:tc>
                <a:tc>
                  <a:txBody>
                    <a:bodyPr/>
                    <a:lstStyle/>
                    <a:p>
                      <a:r>
                        <a:rPr lang="en-GB" sz="1200" dirty="0">
                          <a:solidFill>
                            <a:schemeClr val="tx1"/>
                          </a:solidFill>
                        </a:rPr>
                        <a:t>Hooray for Mary Seacole (Tish Cooke) – L2</a:t>
                      </a:r>
                    </a:p>
                    <a:p>
                      <a:endParaRPr lang="en-GB" sz="1200" dirty="0">
                        <a:solidFill>
                          <a:schemeClr val="tx1"/>
                        </a:solidFill>
                      </a:endParaRPr>
                    </a:p>
                    <a:p>
                      <a:r>
                        <a:rPr lang="en-GB" sz="1200" dirty="0">
                          <a:solidFill>
                            <a:schemeClr val="tx1"/>
                          </a:solidFill>
                        </a:rPr>
                        <a:t>Superheroes are everywhere (Kamala Harris) L2/3</a:t>
                      </a:r>
                    </a:p>
                    <a:p>
                      <a:endParaRPr lang="en-GB" sz="1200" dirty="0"/>
                    </a:p>
                    <a:p>
                      <a:r>
                        <a:rPr lang="en-GB" sz="1200" dirty="0"/>
                        <a:t>Short Christmas Unit – John Lewis Christmas adverts – L1/2/3</a:t>
                      </a:r>
                    </a:p>
                    <a:p>
                      <a:endParaRPr lang="en-GB" sz="1200" dirty="0"/>
                    </a:p>
                  </a:txBody>
                  <a:tcPr/>
                </a:tc>
                <a:tc>
                  <a:txBody>
                    <a:bodyPr/>
                    <a:lstStyle/>
                    <a:p>
                      <a:r>
                        <a:rPr lang="en-GB" sz="1200" dirty="0"/>
                        <a:t>*Look up! (</a:t>
                      </a:r>
                      <a:r>
                        <a:rPr lang="en-GB" sz="1200" b="0" i="0" kern="1200" dirty="0">
                          <a:solidFill>
                            <a:schemeClr val="tx1"/>
                          </a:solidFill>
                          <a:effectLst/>
                          <a:latin typeface="+mn-lt"/>
                          <a:ea typeface="+mn-ea"/>
                          <a:cs typeface="+mn-cs"/>
                        </a:rPr>
                        <a:t>Nathan Bryon</a:t>
                      </a:r>
                    </a:p>
                    <a:p>
                      <a:r>
                        <a:rPr lang="en-GB" sz="1200" b="0" i="0" kern="1200" dirty="0">
                          <a:solidFill>
                            <a:schemeClr val="tx1"/>
                          </a:solidFill>
                          <a:effectLst/>
                          <a:latin typeface="+mn-lt"/>
                          <a:ea typeface="+mn-ea"/>
                          <a:cs typeface="+mn-cs"/>
                        </a:rPr>
                        <a:t> &amp; </a:t>
                      </a:r>
                      <a:r>
                        <a:rPr lang="en-GB" sz="1200" b="0" i="0" kern="1200" dirty="0" err="1">
                          <a:solidFill>
                            <a:schemeClr val="tx1"/>
                          </a:solidFill>
                          <a:effectLst/>
                          <a:latin typeface="+mn-lt"/>
                          <a:ea typeface="+mn-ea"/>
                          <a:cs typeface="+mn-cs"/>
                        </a:rPr>
                        <a:t>Dapo</a:t>
                      </a:r>
                      <a:r>
                        <a:rPr lang="en-GB" sz="1200" b="0" i="0" kern="1200" dirty="0">
                          <a:solidFill>
                            <a:schemeClr val="tx1"/>
                          </a:solidFill>
                          <a:effectLst/>
                          <a:latin typeface="+mn-lt"/>
                          <a:ea typeface="+mn-ea"/>
                          <a:cs typeface="+mn-cs"/>
                        </a:rPr>
                        <a:t> Adeola)</a:t>
                      </a:r>
                    </a:p>
                    <a:p>
                      <a:r>
                        <a:rPr lang="en-GB" sz="1200" dirty="0"/>
                        <a:t> - L1</a:t>
                      </a:r>
                    </a:p>
                    <a:p>
                      <a:endParaRPr lang="en-GB" sz="1200" dirty="0"/>
                    </a:p>
                    <a:p>
                      <a:r>
                        <a:rPr lang="en-GB" sz="1200" dirty="0"/>
                        <a:t>Can I build another me? (</a:t>
                      </a:r>
                      <a:r>
                        <a:rPr lang="en-GB" sz="1200" b="0" i="0" kern="1200" dirty="0" err="1">
                          <a:solidFill>
                            <a:schemeClr val="tx1"/>
                          </a:solidFill>
                          <a:effectLst/>
                          <a:latin typeface="+mn-lt"/>
                          <a:ea typeface="+mn-ea"/>
                          <a:cs typeface="+mn-cs"/>
                        </a:rPr>
                        <a:t>Shinsuke</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Yoshitake</a:t>
                      </a:r>
                      <a:r>
                        <a:rPr lang="en-GB" sz="1200" b="0" i="0" kern="1200" dirty="0">
                          <a:solidFill>
                            <a:schemeClr val="tx1"/>
                          </a:solidFill>
                          <a:effectLst/>
                          <a:latin typeface="+mn-lt"/>
                          <a:ea typeface="+mn-ea"/>
                          <a:cs typeface="+mn-cs"/>
                        </a:rPr>
                        <a:t>) – L2</a:t>
                      </a:r>
                      <a:endParaRPr lang="en-GB" sz="1200" dirty="0"/>
                    </a:p>
                    <a:p>
                      <a:endParaRPr lang="en-GB" sz="1200" dirty="0"/>
                    </a:p>
                    <a:p>
                      <a:r>
                        <a:rPr lang="en-GB" sz="1200" dirty="0"/>
                        <a:t>The Green Ship (Quentin Blake) – L2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Little People Big Dreams – Stephen Hawking (L2)</a:t>
                      </a:r>
                    </a:p>
                    <a:p>
                      <a:endParaRPr lang="en-GB" sz="1200" dirty="0"/>
                    </a:p>
                    <a:p>
                      <a:endParaRPr lang="en-GB" sz="1200" dirty="0"/>
                    </a:p>
                    <a:p>
                      <a:r>
                        <a:rPr lang="en-GB" sz="1200" dirty="0"/>
                        <a:t>Grandad’s camper (Harry Woodgate) -  L1</a:t>
                      </a:r>
                    </a:p>
                    <a:p>
                      <a:endParaRPr lang="en-GB" sz="1200" dirty="0"/>
                    </a:p>
                    <a:p>
                      <a:r>
                        <a:rPr lang="en-GB" sz="1200" dirty="0"/>
                        <a:t>And Tango Makes Three (Justin Richardson)  – L2</a:t>
                      </a:r>
                    </a:p>
                  </a:txBody>
                  <a:tcPr/>
                </a:tc>
                <a:tc>
                  <a:txBody>
                    <a:bodyPr/>
                    <a:lstStyle/>
                    <a:p>
                      <a:r>
                        <a:rPr lang="en-GB" sz="1200" strike="noStrike" dirty="0"/>
                        <a:t>Rosie Revere Engineer  -  L1</a:t>
                      </a:r>
                    </a:p>
                    <a:p>
                      <a:endParaRPr lang="en-GB" sz="1200" strike="noStrike" dirty="0"/>
                    </a:p>
                    <a:p>
                      <a:r>
                        <a:rPr lang="en-GB" sz="1200" strike="noStrike" dirty="0">
                          <a:solidFill>
                            <a:schemeClr val="tx1"/>
                          </a:solidFill>
                        </a:rPr>
                        <a:t>Escape from Pompeii (Christina </a:t>
                      </a:r>
                      <a:r>
                        <a:rPr lang="en-GB" sz="1200" strike="noStrike" dirty="0" err="1">
                          <a:solidFill>
                            <a:schemeClr val="tx1"/>
                          </a:solidFill>
                        </a:rPr>
                        <a:t>Balit</a:t>
                      </a:r>
                      <a:r>
                        <a:rPr lang="en-GB" sz="1200" strike="noStrike" dirty="0">
                          <a:solidFill>
                            <a:schemeClr val="tx1"/>
                          </a:solidFill>
                        </a:rPr>
                        <a:t>)  (video – countdown to devastation) – L3</a:t>
                      </a:r>
                    </a:p>
                    <a:p>
                      <a:endParaRPr lang="en-GB" sz="1200" strike="noStrike" dirty="0"/>
                    </a:p>
                    <a:p>
                      <a:r>
                        <a:rPr lang="en-GB" sz="1200" strike="noStrike" dirty="0"/>
                        <a:t>* Freddie and the Fairy (Julia Donaldson) Deaf awareness – L1/2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Grandad’s island – L1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When you joined our family (Harriet Evans) – L1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FArTHER L1/2 (higher for inference and writing prompts)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Jelly Boots and Smelly Boots - Poetry collection (Michael Rosen) – L1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txBody>
                  <a:tcPr/>
                </a:tc>
                <a:extLst>
                  <a:ext uri="{0D108BD9-81ED-4DB2-BD59-A6C34878D82A}">
                    <a16:rowId xmlns:a16="http://schemas.microsoft.com/office/drawing/2014/main" val="2980695054"/>
                  </a:ext>
                </a:extLst>
              </a:tr>
            </a:tbl>
          </a:graphicData>
        </a:graphic>
      </p:graphicFrame>
    </p:spTree>
    <p:extLst>
      <p:ext uri="{BB962C8B-B14F-4D97-AF65-F5344CB8AC3E}">
        <p14:creationId xmlns:p14="http://schemas.microsoft.com/office/powerpoint/2010/main" val="933721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888D7F-16F7-466B-EB21-F2A80BB68C0B}"/>
              </a:ext>
            </a:extLst>
          </p:cNvPr>
          <p:cNvSpPr txBox="1"/>
          <p:nvPr/>
        </p:nvSpPr>
        <p:spPr>
          <a:xfrm>
            <a:off x="485775" y="0"/>
            <a:ext cx="8410575" cy="646331"/>
          </a:xfrm>
          <a:prstGeom prst="rect">
            <a:avLst/>
          </a:prstGeom>
          <a:noFill/>
        </p:spPr>
        <p:txBody>
          <a:bodyPr wrap="square" rtlCol="0">
            <a:spAutoFit/>
          </a:bodyPr>
          <a:lstStyle/>
          <a:p>
            <a:r>
              <a:rPr lang="en-GB" dirty="0"/>
              <a:t>Years 4/5/6 – cycle 1</a:t>
            </a:r>
          </a:p>
          <a:p>
            <a:endParaRPr lang="en-GB" dirty="0"/>
          </a:p>
        </p:txBody>
      </p:sp>
      <p:graphicFrame>
        <p:nvGraphicFramePr>
          <p:cNvPr id="2" name="Table 5">
            <a:extLst>
              <a:ext uri="{FF2B5EF4-FFF2-40B4-BE49-F238E27FC236}">
                <a16:creationId xmlns:a16="http://schemas.microsoft.com/office/drawing/2014/main" id="{413F534D-8237-C5F3-3D2F-EF6D122EA677}"/>
              </a:ext>
            </a:extLst>
          </p:cNvPr>
          <p:cNvGraphicFramePr>
            <a:graphicFrameLocks noGrp="1"/>
          </p:cNvGraphicFramePr>
          <p:nvPr>
            <p:extLst>
              <p:ext uri="{D42A27DB-BD31-4B8C-83A1-F6EECF244321}">
                <p14:modId xmlns:p14="http://schemas.microsoft.com/office/powerpoint/2010/main" val="400999537"/>
              </p:ext>
            </p:extLst>
          </p:nvPr>
        </p:nvGraphicFramePr>
        <p:xfrm>
          <a:off x="158456" y="388214"/>
          <a:ext cx="11875087" cy="6221413"/>
        </p:xfrm>
        <a:graphic>
          <a:graphicData uri="http://schemas.openxmlformats.org/drawingml/2006/table">
            <a:tbl>
              <a:tblPr firstRow="1" bandRow="1">
                <a:tableStyleId>{5940675A-B579-460E-94D1-54222C63F5DA}</a:tableStyleId>
              </a:tblPr>
              <a:tblGrid>
                <a:gridCol w="923534">
                  <a:extLst>
                    <a:ext uri="{9D8B030D-6E8A-4147-A177-3AD203B41FA5}">
                      <a16:colId xmlns:a16="http://schemas.microsoft.com/office/drawing/2014/main" val="1056077439"/>
                    </a:ext>
                  </a:extLst>
                </a:gridCol>
                <a:gridCol w="1546910">
                  <a:extLst>
                    <a:ext uri="{9D8B030D-6E8A-4147-A177-3AD203B41FA5}">
                      <a16:colId xmlns:a16="http://schemas.microsoft.com/office/drawing/2014/main" val="1178693715"/>
                    </a:ext>
                  </a:extLst>
                </a:gridCol>
                <a:gridCol w="2076450">
                  <a:extLst>
                    <a:ext uri="{9D8B030D-6E8A-4147-A177-3AD203B41FA5}">
                      <a16:colId xmlns:a16="http://schemas.microsoft.com/office/drawing/2014/main" val="1887051731"/>
                    </a:ext>
                  </a:extLst>
                </a:gridCol>
                <a:gridCol w="1819275">
                  <a:extLst>
                    <a:ext uri="{9D8B030D-6E8A-4147-A177-3AD203B41FA5}">
                      <a16:colId xmlns:a16="http://schemas.microsoft.com/office/drawing/2014/main" val="1561744868"/>
                    </a:ext>
                  </a:extLst>
                </a:gridCol>
                <a:gridCol w="2032876">
                  <a:extLst>
                    <a:ext uri="{9D8B030D-6E8A-4147-A177-3AD203B41FA5}">
                      <a16:colId xmlns:a16="http://schemas.microsoft.com/office/drawing/2014/main" val="2623660584"/>
                    </a:ext>
                  </a:extLst>
                </a:gridCol>
                <a:gridCol w="1779601">
                  <a:extLst>
                    <a:ext uri="{9D8B030D-6E8A-4147-A177-3AD203B41FA5}">
                      <a16:colId xmlns:a16="http://schemas.microsoft.com/office/drawing/2014/main" val="2288482821"/>
                    </a:ext>
                  </a:extLst>
                </a:gridCol>
                <a:gridCol w="1696441">
                  <a:extLst>
                    <a:ext uri="{9D8B030D-6E8A-4147-A177-3AD203B41FA5}">
                      <a16:colId xmlns:a16="http://schemas.microsoft.com/office/drawing/2014/main" val="3351365697"/>
                    </a:ext>
                  </a:extLst>
                </a:gridCol>
              </a:tblGrid>
              <a:tr h="962290">
                <a:tc>
                  <a:txBody>
                    <a:bodyPr/>
                    <a:lstStyle/>
                    <a:p>
                      <a:endParaRPr lang="en-GB" sz="1400" b="1"/>
                    </a:p>
                  </a:txBody>
                  <a:tcPr/>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Fantasy/Mystery</a:t>
                      </a:r>
                    </a:p>
                  </a:txBody>
                  <a:tcPr marL="68580" marR="68580" marT="0" marB="0"/>
                </a:tc>
                <a:tc>
                  <a:txBody>
                    <a:bodyPr/>
                    <a:lstStyle/>
                    <a:p>
                      <a:pPr algn="l">
                        <a:lnSpc>
                          <a:spcPct val="107000"/>
                        </a:lnSpc>
                        <a:spcAft>
                          <a:spcPts val="800"/>
                        </a:spcAft>
                      </a:pPr>
                      <a:r>
                        <a:rPr lang="en-GB" sz="1400" b="1" kern="100" dirty="0">
                          <a:effectLst/>
                          <a:latin typeface="Calibri"/>
                          <a:ea typeface="Calibri"/>
                          <a:cs typeface="Times New Roman"/>
                        </a:rPr>
                        <a:t>Real life heroes</a:t>
                      </a:r>
                      <a:endParaRPr lang="en-GB" sz="1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(For a short Christmas unit at the end of this term, use one of the Christmas adverts available on Literacy Shed)</a:t>
                      </a:r>
                    </a:p>
                    <a:p>
                      <a:pPr algn="l">
                        <a:lnSpc>
                          <a:spcPct val="107000"/>
                        </a:lnSpc>
                        <a:spcAft>
                          <a:spcPts val="800"/>
                        </a:spcAft>
                      </a:pP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Stories from other cultures</a:t>
                      </a:r>
                    </a:p>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OR</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kern="100" dirty="0">
                          <a:solidFill>
                            <a:schemeClr val="tx1"/>
                          </a:solidFill>
                          <a:effectLst/>
                          <a:latin typeface="Calibri"/>
                          <a:ea typeface="Calibri"/>
                          <a:cs typeface="Times New Roman"/>
                        </a:rPr>
                        <a:t>Non fiction – Recipes </a:t>
                      </a:r>
                      <a:r>
                        <a:rPr lang="en-GB" sz="1200" b="0" kern="100" dirty="0">
                          <a:solidFill>
                            <a:schemeClr val="tx1"/>
                          </a:solidFill>
                          <a:effectLst/>
                          <a:latin typeface="Calibri"/>
                          <a:ea typeface="Calibri"/>
                          <a:cs typeface="Times New Roman"/>
                        </a:rPr>
                        <a:t>(for those who may struggle to access a novel)</a:t>
                      </a:r>
                    </a:p>
                  </a:txBody>
                  <a:tcPr marL="68580" marR="68580" marT="0" marB="0"/>
                </a:tc>
                <a:tc>
                  <a:txBody>
                    <a:bodyPr/>
                    <a:lstStyle/>
                    <a:p>
                      <a:pPr algn="l">
                        <a:lnSpc>
                          <a:spcPct val="107000"/>
                        </a:lnSpc>
                        <a:spcAft>
                          <a:spcPts val="800"/>
                        </a:spcAft>
                      </a:pPr>
                      <a:r>
                        <a:rPr lang="en-GB"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Modern Novel</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Literary heritage</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Poetry</a:t>
                      </a:r>
                    </a:p>
                    <a:p>
                      <a:pPr algn="l">
                        <a:lnSpc>
                          <a:spcPct val="107000"/>
                        </a:lnSpc>
                        <a:spcAft>
                          <a:spcPts val="800"/>
                        </a:spcAft>
                      </a:pPr>
                      <a:endParaRPr lang="en-GB" sz="1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316068"/>
                  </a:ext>
                </a:extLst>
              </a:tr>
              <a:tr h="492434">
                <a:tc>
                  <a:txBody>
                    <a:bodyPr/>
                    <a:lstStyle/>
                    <a:p>
                      <a:pPr algn="l">
                        <a:lnSpc>
                          <a:spcPct val="107000"/>
                        </a:lnSpc>
                        <a:spcAft>
                          <a:spcPts val="800"/>
                        </a:spcAft>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A</a:t>
                      </a:r>
                    </a:p>
                  </a:txBody>
                  <a:tcPr marL="68580" marR="68580" marT="0" marB="0"/>
                </a:tc>
                <a:tc>
                  <a:txBody>
                    <a:bodyPr/>
                    <a:lstStyle/>
                    <a:p>
                      <a:r>
                        <a:rPr lang="en-GB" sz="1200" dirty="0"/>
                        <a:t>Tuesday (David Weisner) – L4</a:t>
                      </a:r>
                    </a:p>
                    <a:p>
                      <a:endParaRPr lang="en-GB" sz="1200" dirty="0"/>
                    </a:p>
                    <a:p>
                      <a:r>
                        <a:rPr lang="en-GB" sz="1200" dirty="0"/>
                        <a:t>Flotsam (David Weisner) – L4/5</a:t>
                      </a:r>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Mysteries of Harris Burdick (Chris Van </a:t>
                      </a:r>
                      <a:r>
                        <a:rPr lang="en-GB" sz="1200" dirty="0" err="1"/>
                        <a:t>Allsberg</a:t>
                      </a:r>
                      <a:r>
                        <a:rPr lang="en-GB" sz="1200" dirty="0"/>
                        <a:t>) – L6</a:t>
                      </a:r>
                    </a:p>
                    <a:p>
                      <a:endParaRPr lang="en-GB" sz="1200" dirty="0"/>
                    </a:p>
                    <a:p>
                      <a:endParaRPr lang="en-GB" sz="12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The Extraordinary Life of Malala Yousafzai (Extraordinary Lives, 1) (Hiba Noor Khan) – L5</a:t>
                      </a:r>
                      <a:endParaRPr lang="en-GB" sz="1200" dirty="0"/>
                    </a:p>
                    <a:p>
                      <a:endParaRPr lang="en-GB" sz="1200" dirty="0"/>
                    </a:p>
                    <a:p>
                      <a:r>
                        <a:rPr lang="en-GB" sz="1200" dirty="0"/>
                        <a:t>I am Malala (Malala </a:t>
                      </a:r>
                      <a:r>
                        <a:rPr lang="en-GB" sz="1200" dirty="0" err="1"/>
                        <a:t>Yousafszai</a:t>
                      </a:r>
                      <a:r>
                        <a:rPr lang="en-GB" sz="1200" dirty="0"/>
                        <a:t>) - </a:t>
                      </a:r>
                      <a:r>
                        <a:rPr lang="en-GB" sz="1200" dirty="0">
                          <a:solidFill>
                            <a:schemeClr val="tx1"/>
                          </a:solidFill>
                        </a:rPr>
                        <a:t>L6</a:t>
                      </a:r>
                    </a:p>
                    <a:p>
                      <a:endParaRPr lang="en-GB" sz="12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The Extraordinary Life of </a:t>
                      </a:r>
                      <a:r>
                        <a:rPr lang="en-GB" sz="1200" dirty="0"/>
                        <a:t>Greta Thunberg  - L5</a:t>
                      </a:r>
                    </a:p>
                    <a:p>
                      <a:endParaRPr lang="en-GB" sz="1200" dirty="0"/>
                    </a:p>
                    <a:p>
                      <a:r>
                        <a:rPr lang="en-GB" sz="1200" dirty="0"/>
                        <a:t>(Little People Big Dreams book can be used to scaffold if these are too difficult)</a:t>
                      </a:r>
                    </a:p>
                  </a:txBody>
                  <a:tcPr/>
                </a:tc>
                <a:tc>
                  <a:txBody>
                    <a:bodyPr/>
                    <a:lstStyle/>
                    <a:p>
                      <a:r>
                        <a:rPr lang="en-GB" sz="1200" dirty="0"/>
                        <a:t>Journey to </a:t>
                      </a:r>
                      <a:r>
                        <a:rPr lang="en-GB" sz="1200" dirty="0" err="1"/>
                        <a:t>Jo’burg</a:t>
                      </a:r>
                      <a:r>
                        <a:rPr lang="en-GB" sz="1200" dirty="0"/>
                        <a:t> – Beverly Naidoo – L6</a:t>
                      </a:r>
                    </a:p>
                    <a:p>
                      <a:endParaRPr lang="en-GB" sz="1200" dirty="0">
                        <a:highlight>
                          <a:srgbClr val="FFFF00"/>
                        </a:highlight>
                      </a:endParaRPr>
                    </a:p>
                    <a:p>
                      <a:endParaRPr lang="en-GB" sz="1200" dirty="0">
                        <a:highlight>
                          <a:srgbClr val="FFFF00"/>
                        </a:highlight>
                      </a:endParaRPr>
                    </a:p>
                    <a:p>
                      <a:r>
                        <a:rPr lang="en-GB" sz="1200" b="1" dirty="0">
                          <a:solidFill>
                            <a:schemeClr val="tx1"/>
                          </a:solidFill>
                        </a:rPr>
                        <a:t>OR</a:t>
                      </a:r>
                    </a:p>
                    <a:p>
                      <a:endParaRPr lang="en-GB"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BSL Zone – Punk Chef recipe writing – L4</a:t>
                      </a:r>
                    </a:p>
                    <a:p>
                      <a:endParaRPr lang="en-GB" sz="1200" dirty="0">
                        <a:highlight>
                          <a:srgbClr val="FFFF00"/>
                        </a:highlight>
                      </a:endParaRPr>
                    </a:p>
                  </a:txBody>
                  <a:tcPr/>
                </a:tc>
                <a:tc>
                  <a:txBody>
                    <a:bodyPr/>
                    <a:lstStyle/>
                    <a:p>
                      <a:r>
                        <a:rPr lang="en-GB" sz="1200" dirty="0">
                          <a:solidFill>
                            <a:schemeClr val="tx1"/>
                          </a:solidFill>
                        </a:rPr>
                        <a:t>Operation </a:t>
                      </a:r>
                      <a:r>
                        <a:rPr lang="en-GB" sz="1200" dirty="0" err="1">
                          <a:solidFill>
                            <a:schemeClr val="tx1"/>
                          </a:solidFill>
                        </a:rPr>
                        <a:t>Gadgetman</a:t>
                      </a:r>
                      <a:r>
                        <a:rPr lang="en-GB" sz="1200" dirty="0">
                          <a:solidFill>
                            <a:schemeClr val="tx1"/>
                          </a:solidFill>
                        </a:rPr>
                        <a:t> (Malorie Blackman) -L4/5</a:t>
                      </a:r>
                    </a:p>
                    <a:p>
                      <a:endParaRPr lang="en-GB" sz="1200" dirty="0">
                        <a:solidFill>
                          <a:srgbClr val="00B0F0"/>
                        </a:solidFill>
                      </a:endParaRPr>
                    </a:p>
                    <a:p>
                      <a:r>
                        <a:rPr lang="en-GB" sz="1200" dirty="0">
                          <a:solidFill>
                            <a:schemeClr val="tx1"/>
                          </a:solidFill>
                        </a:rPr>
                        <a:t>Room 13 (Robert Swindells) – L6</a:t>
                      </a:r>
                    </a:p>
                    <a:p>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*Oliver Twist- Charles Dickins (simplified) – L5/6</a:t>
                      </a:r>
                    </a:p>
                    <a:p>
                      <a:endParaRPr lang="en-GB" sz="1200" dirty="0"/>
                    </a:p>
                  </a:txBody>
                  <a:tcPr/>
                </a:tc>
                <a:tc>
                  <a:txBody>
                    <a:bodyPr/>
                    <a:lstStyle/>
                    <a:p>
                      <a:r>
                        <a:rPr lang="en-GB" sz="1200" b="0" i="0" kern="1200" dirty="0">
                          <a:solidFill>
                            <a:schemeClr val="tx1"/>
                          </a:solidFill>
                          <a:effectLst/>
                          <a:latin typeface="+mn-lt"/>
                          <a:ea typeface="+mn-ea"/>
                          <a:cs typeface="+mn-cs"/>
                        </a:rPr>
                        <a:t>Apes to Zebras: An A-Z of Shape Poems (Roger Stevens, Liz Brownlee, Sue Hardy-Dawson) – L4</a:t>
                      </a:r>
                    </a:p>
                    <a:p>
                      <a:endParaRPr lang="en-GB" sz="1200" b="0" i="0" kern="1200" dirty="0">
                        <a:solidFill>
                          <a:schemeClr val="tx1"/>
                        </a:solidFill>
                        <a:effectLst/>
                        <a:latin typeface="+mn-lt"/>
                        <a:ea typeface="+mn-ea"/>
                        <a:cs typeface="+mn-cs"/>
                      </a:endParaRPr>
                    </a:p>
                    <a:p>
                      <a:endParaRPr lang="en-GB" sz="1200" b="0" i="0" kern="1200" dirty="0">
                        <a:solidFill>
                          <a:schemeClr val="tx1"/>
                        </a:solidFill>
                        <a:effectLst/>
                        <a:latin typeface="+mn-lt"/>
                        <a:ea typeface="+mn-ea"/>
                        <a:cs typeface="+mn-cs"/>
                      </a:endParaRPr>
                    </a:p>
                    <a:p>
                      <a:r>
                        <a:rPr lang="en-GB" sz="1200" dirty="0">
                          <a:solidFill>
                            <a:schemeClr val="tx1"/>
                          </a:solidFill>
                        </a:rPr>
                        <a:t>Under the Moon &amp; Over the Sea: A Collection of Caribbean Poems by John Agard – L5</a:t>
                      </a:r>
                    </a:p>
                  </a:txBody>
                  <a:tcPr/>
                </a:tc>
                <a:extLst>
                  <a:ext uri="{0D108BD9-81ED-4DB2-BD59-A6C34878D82A}">
                    <a16:rowId xmlns:a16="http://schemas.microsoft.com/office/drawing/2014/main" val="4285783099"/>
                  </a:ext>
                </a:extLst>
              </a:tr>
              <a:tr h="1705244">
                <a:tc>
                  <a:txBody>
                    <a:bodyPr/>
                    <a:lstStyle/>
                    <a:p>
                      <a:pPr algn="l">
                        <a:lnSpc>
                          <a:spcPct val="107000"/>
                        </a:lnSpc>
                        <a:spcAft>
                          <a:spcPts val="800"/>
                        </a:spcAft>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B</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Charlotte’s Web (E. B. White) – L4</a:t>
                      </a:r>
                    </a:p>
                    <a:p>
                      <a:endParaRPr lang="en-GB" sz="1200" dirty="0"/>
                    </a:p>
                    <a:p>
                      <a:endParaRPr lang="en-GB" sz="1200" dirty="0"/>
                    </a:p>
                    <a:p>
                      <a:r>
                        <a:rPr lang="en-GB" sz="1200" dirty="0"/>
                        <a:t>Tom’s Midnight Garden (Philippa Pearce) – L5</a:t>
                      </a:r>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Boy in the Tower (Polly Ho Yen) – L6</a:t>
                      </a:r>
                    </a:p>
                    <a:p>
                      <a:endParaRPr lang="en-GB" sz="1200" dirty="0"/>
                    </a:p>
                  </a:txBody>
                  <a:tcPr/>
                </a:tc>
                <a:tc>
                  <a:txBody>
                    <a:bodyPr/>
                    <a:lstStyle/>
                    <a:p>
                      <a:r>
                        <a:rPr lang="en-GB" sz="1200" dirty="0"/>
                        <a:t>Hidden Figures (Margot Lee Shetterly and Laura Freeman) – L5</a:t>
                      </a:r>
                    </a:p>
                    <a:p>
                      <a:endParaRPr lang="en-GB" sz="1200" dirty="0"/>
                    </a:p>
                    <a:p>
                      <a:r>
                        <a:rPr lang="en-GB" sz="1200" dirty="0"/>
                        <a:t>(film clips and extracts from the original can be used to scaffold/stretch)</a:t>
                      </a:r>
                    </a:p>
                  </a:txBody>
                  <a:tcPr/>
                </a:tc>
                <a:tc>
                  <a:txBody>
                    <a:bodyPr/>
                    <a:lstStyle/>
                    <a:p>
                      <a:r>
                        <a:rPr lang="en-GB" sz="1200" dirty="0">
                          <a:solidFill>
                            <a:schemeClr val="tx1"/>
                          </a:solidFill>
                        </a:rPr>
                        <a:t>Christophe’s Story (Nicki Cornwell) - L4</a:t>
                      </a:r>
                    </a:p>
                    <a:p>
                      <a:endParaRPr lang="en-GB" sz="1200" dirty="0">
                        <a:solidFill>
                          <a:schemeClr val="tx1"/>
                        </a:solidFill>
                      </a:endParaRPr>
                    </a:p>
                    <a:p>
                      <a:r>
                        <a:rPr lang="en-GB" sz="1200" b="1" dirty="0"/>
                        <a:t>OR</a:t>
                      </a:r>
                    </a:p>
                    <a:p>
                      <a:endParaRPr lang="en-GB" sz="1200" dirty="0"/>
                    </a:p>
                    <a:p>
                      <a:r>
                        <a:rPr lang="en-GB" sz="1200" dirty="0"/>
                        <a:t>Roald Dahl’s Revolting Recipes – L4</a:t>
                      </a:r>
                    </a:p>
                    <a:p>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*Gangster Granny (David Walliams) – L4</a:t>
                      </a:r>
                    </a:p>
                    <a:p>
                      <a:endParaRPr lang="en-GB" sz="1200" dirty="0"/>
                    </a:p>
                    <a:p>
                      <a:endParaRPr lang="en-GB" sz="1200" dirty="0"/>
                    </a:p>
                    <a:p>
                      <a:r>
                        <a:rPr lang="en-GB" sz="1200" dirty="0"/>
                        <a:t>Hugo (Brian Selznick) – L5/6</a:t>
                      </a:r>
                    </a:p>
                    <a:p>
                      <a:endParaRPr lang="en-GB" sz="1200" dirty="0"/>
                    </a:p>
                  </a:txBody>
                  <a:tcPr/>
                </a:tc>
                <a:tc>
                  <a:txBody>
                    <a:bodyPr/>
                    <a:lstStyle/>
                    <a:p>
                      <a:r>
                        <a:rPr lang="en-GB" sz="1200" dirty="0"/>
                        <a:t>A Midsummer Night’s Dream (William Shakespeare, simplified version by Andrew Mathews) - L5/6</a:t>
                      </a:r>
                    </a:p>
                    <a:p>
                      <a:endParaRPr lang="en-GB" sz="1200" dirty="0"/>
                    </a:p>
                    <a:p>
                      <a:r>
                        <a:rPr lang="en-GB" sz="1200" dirty="0"/>
                        <a:t>(Scaffold using the Marcia Williams graphic novel – tales from Shakespeare)</a:t>
                      </a:r>
                    </a:p>
                    <a:p>
                      <a:endParaRPr lang="en-GB" sz="1200" dirty="0"/>
                    </a:p>
                  </a:txBody>
                  <a:tcPr/>
                </a:tc>
                <a:tc>
                  <a:txBody>
                    <a:bodyPr/>
                    <a:lstStyle/>
                    <a:p>
                      <a:r>
                        <a:rPr lang="en-GB" sz="1200" dirty="0"/>
                        <a:t>Michael Rosen’s A-Z of the best children’s poetry  - L4/5</a:t>
                      </a:r>
                    </a:p>
                    <a:p>
                      <a:endParaRPr lang="en-GB" sz="1200" dirty="0"/>
                    </a:p>
                    <a:p>
                      <a:r>
                        <a:rPr lang="en-GB" sz="1200" dirty="0"/>
                        <a:t>Michael Rosen’s Book of Very Silly Poems – L4/5</a:t>
                      </a:r>
                    </a:p>
                    <a:p>
                      <a:endParaRPr lang="en-GB" sz="1200" dirty="0"/>
                    </a:p>
                    <a:p>
                      <a:r>
                        <a:rPr lang="en-GB" sz="1200" dirty="0"/>
                        <a:t>Benjamin Zephaniah – Funky Chickens collection – L6</a:t>
                      </a:r>
                    </a:p>
                  </a:txBody>
                  <a:tcPr/>
                </a:tc>
                <a:extLst>
                  <a:ext uri="{0D108BD9-81ED-4DB2-BD59-A6C34878D82A}">
                    <a16:rowId xmlns:a16="http://schemas.microsoft.com/office/drawing/2014/main" val="2980695054"/>
                  </a:ext>
                </a:extLst>
              </a:tr>
            </a:tbl>
          </a:graphicData>
        </a:graphic>
      </p:graphicFrame>
    </p:spTree>
    <p:extLst>
      <p:ext uri="{BB962C8B-B14F-4D97-AF65-F5344CB8AC3E}">
        <p14:creationId xmlns:p14="http://schemas.microsoft.com/office/powerpoint/2010/main" val="1245205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888D7F-16F7-466B-EB21-F2A80BB68C0B}"/>
              </a:ext>
            </a:extLst>
          </p:cNvPr>
          <p:cNvSpPr txBox="1"/>
          <p:nvPr/>
        </p:nvSpPr>
        <p:spPr>
          <a:xfrm>
            <a:off x="0" y="0"/>
            <a:ext cx="8410575" cy="646331"/>
          </a:xfrm>
          <a:prstGeom prst="rect">
            <a:avLst/>
          </a:prstGeom>
          <a:noFill/>
        </p:spPr>
        <p:txBody>
          <a:bodyPr wrap="square" rtlCol="0">
            <a:spAutoFit/>
          </a:bodyPr>
          <a:lstStyle/>
          <a:p>
            <a:r>
              <a:rPr lang="en-GB" dirty="0"/>
              <a:t>Years 4/5/6 – cycle 2</a:t>
            </a:r>
          </a:p>
          <a:p>
            <a:endParaRPr lang="en-GB" dirty="0"/>
          </a:p>
        </p:txBody>
      </p:sp>
      <p:graphicFrame>
        <p:nvGraphicFramePr>
          <p:cNvPr id="2" name="Table 5">
            <a:extLst>
              <a:ext uri="{FF2B5EF4-FFF2-40B4-BE49-F238E27FC236}">
                <a16:creationId xmlns:a16="http://schemas.microsoft.com/office/drawing/2014/main" id="{24547C27-20D3-25F0-3F3C-C776A81F3D87}"/>
              </a:ext>
            </a:extLst>
          </p:cNvPr>
          <p:cNvGraphicFramePr>
            <a:graphicFrameLocks noGrp="1"/>
          </p:cNvGraphicFramePr>
          <p:nvPr>
            <p:extLst>
              <p:ext uri="{D42A27DB-BD31-4B8C-83A1-F6EECF244321}">
                <p14:modId xmlns:p14="http://schemas.microsoft.com/office/powerpoint/2010/main" val="4055729713"/>
              </p:ext>
            </p:extLst>
          </p:nvPr>
        </p:nvGraphicFramePr>
        <p:xfrm>
          <a:off x="129301" y="350064"/>
          <a:ext cx="11933397" cy="6407595"/>
        </p:xfrm>
        <a:graphic>
          <a:graphicData uri="http://schemas.openxmlformats.org/drawingml/2006/table">
            <a:tbl>
              <a:tblPr firstRow="1" bandRow="1">
                <a:tableStyleId>{5940675A-B579-460E-94D1-54222C63F5DA}</a:tableStyleId>
              </a:tblPr>
              <a:tblGrid>
                <a:gridCol w="924016">
                  <a:extLst>
                    <a:ext uri="{9D8B030D-6E8A-4147-A177-3AD203B41FA5}">
                      <a16:colId xmlns:a16="http://schemas.microsoft.com/office/drawing/2014/main" val="1056077439"/>
                    </a:ext>
                  </a:extLst>
                </a:gridCol>
                <a:gridCol w="1788495">
                  <a:extLst>
                    <a:ext uri="{9D8B030D-6E8A-4147-A177-3AD203B41FA5}">
                      <a16:colId xmlns:a16="http://schemas.microsoft.com/office/drawing/2014/main" val="1178693715"/>
                    </a:ext>
                  </a:extLst>
                </a:gridCol>
                <a:gridCol w="2157891">
                  <a:extLst>
                    <a:ext uri="{9D8B030D-6E8A-4147-A177-3AD203B41FA5}">
                      <a16:colId xmlns:a16="http://schemas.microsoft.com/office/drawing/2014/main" val="1561744868"/>
                    </a:ext>
                  </a:extLst>
                </a:gridCol>
                <a:gridCol w="1948682">
                  <a:extLst>
                    <a:ext uri="{9D8B030D-6E8A-4147-A177-3AD203B41FA5}">
                      <a16:colId xmlns:a16="http://schemas.microsoft.com/office/drawing/2014/main" val="2623660584"/>
                    </a:ext>
                  </a:extLst>
                </a:gridCol>
                <a:gridCol w="1704771">
                  <a:extLst>
                    <a:ext uri="{9D8B030D-6E8A-4147-A177-3AD203B41FA5}">
                      <a16:colId xmlns:a16="http://schemas.microsoft.com/office/drawing/2014/main" val="2176745152"/>
                    </a:ext>
                  </a:extLst>
                </a:gridCol>
                <a:gridCol w="1704771">
                  <a:extLst>
                    <a:ext uri="{9D8B030D-6E8A-4147-A177-3AD203B41FA5}">
                      <a16:colId xmlns:a16="http://schemas.microsoft.com/office/drawing/2014/main" val="2288482821"/>
                    </a:ext>
                  </a:extLst>
                </a:gridCol>
                <a:gridCol w="1704771">
                  <a:extLst>
                    <a:ext uri="{9D8B030D-6E8A-4147-A177-3AD203B41FA5}">
                      <a16:colId xmlns:a16="http://schemas.microsoft.com/office/drawing/2014/main" val="3437937651"/>
                    </a:ext>
                  </a:extLst>
                </a:gridCol>
              </a:tblGrid>
              <a:tr h="466579">
                <a:tc>
                  <a:txBody>
                    <a:bodyPr/>
                    <a:lstStyle/>
                    <a:p>
                      <a:endParaRPr lang="en-GB" sz="1400"/>
                    </a:p>
                  </a:txBody>
                  <a:tcPr/>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Journeys</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Diversity and equality</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(For a short Christmas unit at the end of this term, use one of the Christmas adverts available on Literacy </a:t>
                      </a:r>
                      <a:r>
                        <a:rPr lang="en-GB" sz="1200" b="1" kern="100">
                          <a:effectLst/>
                          <a:latin typeface="Calibri" panose="020F0502020204030204" pitchFamily="34" charset="0"/>
                          <a:ea typeface="Calibri" panose="020F0502020204030204" pitchFamily="34" charset="0"/>
                          <a:cs typeface="Times New Roman" panose="02020603050405020304" pitchFamily="18" charset="0"/>
                        </a:rPr>
                        <a:t>Shed)</a:t>
                      </a:r>
                      <a:endParaRPr lang="en-GB" sz="12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Magical worlds</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War</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Narrative poetry</a:t>
                      </a:r>
                    </a:p>
                  </a:txBody>
                  <a:tcPr marL="68580" marR="68580" marT="0" marB="0"/>
                </a:tc>
                <a:tc>
                  <a:txBody>
                    <a:bodyPr/>
                    <a:lstStyle/>
                    <a:p>
                      <a:pPr algn="l">
                        <a:lnSpc>
                          <a:spcPct val="107000"/>
                        </a:lnSpc>
                        <a:spcAft>
                          <a:spcPts val="800"/>
                        </a:spcAft>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Preserving our natural world</a:t>
                      </a:r>
                    </a:p>
                  </a:txBody>
                  <a:tcPr marL="68580" marR="68580" marT="0" marB="0"/>
                </a:tc>
                <a:extLst>
                  <a:ext uri="{0D108BD9-81ED-4DB2-BD59-A6C34878D82A}">
                    <a16:rowId xmlns:a16="http://schemas.microsoft.com/office/drawing/2014/main" val="304316068"/>
                  </a:ext>
                </a:extLst>
              </a:tr>
              <a:tr h="2279914">
                <a:tc>
                  <a:txBody>
                    <a:bodyPr/>
                    <a:lstStyle/>
                    <a:p>
                      <a:pPr algn="l">
                        <a:lnSpc>
                          <a:spcPct val="107000"/>
                        </a:lnSpc>
                        <a:spcAft>
                          <a:spcPts val="800"/>
                        </a:spcAft>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A</a:t>
                      </a:r>
                    </a:p>
                  </a:txBody>
                  <a:tcPr marL="68580" marR="68580" marT="0" marB="0"/>
                </a:tc>
                <a:tc>
                  <a:txBody>
                    <a:bodyPr/>
                    <a:lstStyle/>
                    <a:p>
                      <a:r>
                        <a:rPr lang="en-GB" sz="1200" dirty="0"/>
                        <a:t>Here I am – picture book (Patti Kim) (This is more accessible for those working below KS2)</a:t>
                      </a:r>
                    </a:p>
                    <a:p>
                      <a:endParaRPr lang="en-GB" sz="1200" dirty="0"/>
                    </a:p>
                    <a:p>
                      <a:r>
                        <a:rPr lang="en-GB" sz="1200" dirty="0"/>
                        <a:t>The Arrival – picture book (Shaun Tann) – L6</a:t>
                      </a:r>
                    </a:p>
                  </a:txBody>
                  <a:tcPr/>
                </a:tc>
                <a:tc>
                  <a:txBody>
                    <a:bodyPr/>
                    <a:lstStyle/>
                    <a:p>
                      <a:r>
                        <a:rPr lang="en-GB" sz="1200" dirty="0"/>
                        <a:t>Harriet vs the Galaxy (deaf character) (Samantha Baines) – L4</a:t>
                      </a:r>
                    </a:p>
                    <a:p>
                      <a:endParaRPr lang="en-GB" sz="1200" dirty="0"/>
                    </a:p>
                    <a:p>
                      <a:r>
                        <a:rPr lang="en-GB" sz="1200" dirty="0"/>
                        <a:t>*Mr Stink (David Walliams) - L5</a:t>
                      </a:r>
                    </a:p>
                  </a:txBody>
                  <a:tcPr/>
                </a:tc>
                <a:tc>
                  <a:txBody>
                    <a:bodyPr/>
                    <a:lstStyle/>
                    <a:p>
                      <a:r>
                        <a:rPr lang="en-GB" sz="1200" dirty="0"/>
                        <a:t>Literacy Shed – The Clocktower (for those who would struggle to access the novels)</a:t>
                      </a:r>
                    </a:p>
                    <a:p>
                      <a:endParaRPr lang="en-GB" sz="1200" dirty="0"/>
                    </a:p>
                    <a:p>
                      <a:r>
                        <a:rPr lang="en-GB" sz="1200" dirty="0"/>
                        <a:t>*The Lion the witch and the wardrobe (</a:t>
                      </a:r>
                      <a:r>
                        <a:rPr lang="en-GB" sz="1200" dirty="0" err="1"/>
                        <a:t>C.S.Lewis</a:t>
                      </a:r>
                      <a:r>
                        <a:rPr lang="en-GB" sz="1200" dirty="0"/>
                        <a:t>) – L4/5</a:t>
                      </a:r>
                    </a:p>
                    <a:p>
                      <a:r>
                        <a:rPr lang="en-GB" sz="1200" dirty="0"/>
                        <a:t>The </a:t>
                      </a:r>
                      <a:r>
                        <a:rPr lang="en-GB" sz="1200" dirty="0" err="1"/>
                        <a:t>Spiderwick</a:t>
                      </a:r>
                      <a:r>
                        <a:rPr lang="en-GB" sz="1200" dirty="0"/>
                        <a:t> Chronicles, book 1</a:t>
                      </a:r>
                    </a:p>
                    <a:p>
                      <a:endParaRPr lang="en-GB" sz="1200" dirty="0"/>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*Literacy Shed – The Piano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*Sainsburys Advert - Christmas day truce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sz="1200" dirty="0"/>
                    </a:p>
                    <a:p>
                      <a:r>
                        <a:rPr lang="en-GB" sz="1200" dirty="0"/>
                        <a:t>Anne Frank’s diary (simplified version or graphic novel version)</a:t>
                      </a:r>
                    </a:p>
                    <a:p>
                      <a:endParaRPr lang="en-GB" sz="1200" dirty="0"/>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Carrie’s War (Nina </a:t>
                      </a:r>
                      <a:r>
                        <a:rPr lang="en-GB" sz="1200" dirty="0" err="1"/>
                        <a:t>Bawdoon</a:t>
                      </a:r>
                      <a:r>
                        <a:rPr lang="en-GB" sz="1200" dirty="0"/>
                        <a:t>) – L6</a:t>
                      </a:r>
                    </a:p>
                    <a:p>
                      <a:endParaRPr lang="en-GB" sz="1200" dirty="0"/>
                    </a:p>
                  </a:txBody>
                  <a:tcPr/>
                </a:tc>
                <a:tc>
                  <a:txBody>
                    <a:bodyPr/>
                    <a:lstStyle/>
                    <a:p>
                      <a:r>
                        <a:rPr lang="en-GB" sz="1200" dirty="0"/>
                        <a:t>Jim: a Cautionary Tale – L4</a:t>
                      </a:r>
                    </a:p>
                    <a:p>
                      <a:endParaRPr lang="en-GB" sz="1200" dirty="0"/>
                    </a:p>
                    <a:p>
                      <a:r>
                        <a:rPr lang="en-GB" sz="1200" dirty="0"/>
                        <a:t>Matilda who told lies and was burned to death – L5</a:t>
                      </a:r>
                    </a:p>
                    <a:p>
                      <a:endParaRPr lang="en-GB" sz="1200" dirty="0"/>
                    </a:p>
                    <a:p>
                      <a:r>
                        <a:rPr lang="en-GB" sz="1200" dirty="0"/>
                        <a:t>(Comparison to fables with morals, e.g. the boy who cried wolf)</a:t>
                      </a:r>
                    </a:p>
                  </a:txBody>
                  <a:tcPr/>
                </a:tc>
                <a:tc>
                  <a:txBody>
                    <a:bodyPr/>
                    <a:lstStyle/>
                    <a:p>
                      <a:r>
                        <a:rPr lang="en-GB" sz="1200" dirty="0"/>
                        <a:t>Window – Picture Book (Jeannie Baker)  - L4/5/6</a:t>
                      </a:r>
                    </a:p>
                    <a:p>
                      <a:endParaRPr lang="en-GB" sz="1200" dirty="0"/>
                    </a:p>
                    <a:p>
                      <a:r>
                        <a:rPr lang="en-GB" sz="1200" dirty="0"/>
                        <a:t>Flood – Picture book (Alvaro F Villa) – L4/5/6</a:t>
                      </a:r>
                    </a:p>
                    <a:p>
                      <a:endParaRPr lang="en-GB" sz="1200" dirty="0"/>
                    </a:p>
                    <a:p>
                      <a:r>
                        <a:rPr lang="en-GB" sz="1200" dirty="0"/>
                        <a:t>(Both of the above are excellent writing prompts)</a:t>
                      </a:r>
                    </a:p>
                  </a:txBody>
                  <a:tcPr/>
                </a:tc>
                <a:extLst>
                  <a:ext uri="{0D108BD9-81ED-4DB2-BD59-A6C34878D82A}">
                    <a16:rowId xmlns:a16="http://schemas.microsoft.com/office/drawing/2014/main" val="4285783099"/>
                  </a:ext>
                </a:extLst>
              </a:tr>
              <a:tr h="1681437">
                <a:tc>
                  <a:txBody>
                    <a:bodyPr/>
                    <a:lstStyle/>
                    <a:p>
                      <a:pPr algn="l">
                        <a:lnSpc>
                          <a:spcPct val="107000"/>
                        </a:lnSpc>
                        <a:spcAft>
                          <a:spcPts val="800"/>
                        </a:spcAft>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B</a:t>
                      </a:r>
                    </a:p>
                  </a:txBody>
                  <a:tcPr marL="68580" marR="68580" marT="0" marB="0"/>
                </a:tc>
                <a:tc>
                  <a:txBody>
                    <a:bodyPr/>
                    <a:lstStyle/>
                    <a:p>
                      <a:r>
                        <a:rPr lang="en-GB" sz="1200" dirty="0"/>
                        <a:t>The Boy at the Back of the class – novel (</a:t>
                      </a:r>
                      <a:r>
                        <a:rPr lang="en-GB" sz="1200" dirty="0" err="1"/>
                        <a:t>Onjamli</a:t>
                      </a:r>
                      <a:r>
                        <a:rPr lang="en-GB" sz="1200" dirty="0"/>
                        <a:t> Rauf) – L4/5</a:t>
                      </a:r>
                    </a:p>
                    <a:p>
                      <a:endParaRPr lang="en-GB" sz="1200" dirty="0"/>
                    </a:p>
                    <a:p>
                      <a:endParaRPr lang="en-GB" sz="1200" dirty="0"/>
                    </a:p>
                    <a:p>
                      <a:r>
                        <a:rPr lang="en-GB" sz="1200" dirty="0"/>
                        <a:t>Where stars are scattered –graphic novel (Victoria Jamieson) – L5/6</a:t>
                      </a:r>
                    </a:p>
                  </a:txBody>
                  <a:tcPr/>
                </a:tc>
                <a:tc>
                  <a:txBody>
                    <a:bodyPr/>
                    <a:lstStyle/>
                    <a:p>
                      <a:r>
                        <a:rPr lang="en-GB" sz="1200" dirty="0"/>
                        <a:t>*Wonder (</a:t>
                      </a:r>
                      <a:r>
                        <a:rPr lang="en-GB" sz="1200" dirty="0" err="1"/>
                        <a:t>R.J.Palacio</a:t>
                      </a:r>
                      <a:r>
                        <a:rPr lang="en-GB" sz="1200" dirty="0"/>
                        <a:t>) – L5</a:t>
                      </a:r>
                    </a:p>
                  </a:txBody>
                  <a:tcPr/>
                </a:tc>
                <a:tc>
                  <a:txBody>
                    <a:bodyPr/>
                    <a:lstStyle/>
                    <a:p>
                      <a:r>
                        <a:rPr lang="en-GB" sz="1200" dirty="0"/>
                        <a:t>*Harry Potter and the Philosopher’s Stone (</a:t>
                      </a:r>
                      <a:r>
                        <a:rPr lang="en-GB" sz="1200" dirty="0" err="1"/>
                        <a:t>J.K.Rowling</a:t>
                      </a:r>
                      <a:r>
                        <a:rPr lang="en-GB" sz="1200" dirty="0"/>
                        <a:t>) (Link to Fantastic Beasts and Where to find them – non-fiction)</a:t>
                      </a:r>
                    </a:p>
                    <a:p>
                      <a:endParaRPr lang="en-GB" sz="1200" dirty="0"/>
                    </a:p>
                    <a:p>
                      <a:r>
                        <a:rPr lang="en-GB" sz="1200" dirty="0"/>
                        <a:t>*Matilda (Roald Dahl)</a:t>
                      </a:r>
                    </a:p>
                    <a:p>
                      <a:endParaRPr lang="en-GB" sz="1200" dirty="0"/>
                    </a:p>
                    <a:p>
                      <a:r>
                        <a:rPr lang="en-GB" sz="1200" dirty="0"/>
                        <a:t>Leon and the Place Between</a:t>
                      </a:r>
                    </a:p>
                    <a:p>
                      <a:endParaRPr lang="en-GB" sz="1200" dirty="0"/>
                    </a:p>
                    <a:p>
                      <a:endParaRPr lang="en-GB" sz="1200" b="1" dirty="0"/>
                    </a:p>
                    <a:p>
                      <a:endParaRPr lang="en-GB" sz="1200" dirty="0"/>
                    </a:p>
                    <a:p>
                      <a:r>
                        <a:rPr lang="en-GB" sz="1200"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*Poppies Remembrance Day rabbit cartoon.</a:t>
                      </a:r>
                    </a:p>
                    <a:p>
                      <a:endParaRPr lang="en-GB" sz="1200" dirty="0"/>
                    </a:p>
                    <a:p>
                      <a:r>
                        <a:rPr lang="en-GB" sz="1200" dirty="0"/>
                        <a:t>*War Horse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(combo of illustrated version and extracts from the original) – Michael Morpurgo</a:t>
                      </a:r>
                      <a:endParaRPr lang="en-GB" sz="1200" dirty="0">
                        <a:highlight>
                          <a:srgbClr val="FFFF00"/>
                        </a:highlight>
                      </a:endParaRPr>
                    </a:p>
                    <a:p>
                      <a:endParaRPr lang="en-GB" sz="1200"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Billy the kid – Michael Morpurgo</a:t>
                      </a:r>
                    </a:p>
                  </a:txBody>
                  <a:tcPr/>
                </a:tc>
                <a:tc>
                  <a:txBody>
                    <a:bodyPr/>
                    <a:lstStyle/>
                    <a:p>
                      <a:r>
                        <a:rPr lang="en-GB" sz="1200" dirty="0"/>
                        <a:t>The Highway Man – L6</a:t>
                      </a:r>
                    </a:p>
                    <a:p>
                      <a:endParaRPr lang="en-GB" sz="1200" dirty="0"/>
                    </a:p>
                    <a:p>
                      <a:r>
                        <a:rPr lang="en-GB" sz="1200" dirty="0"/>
                        <a:t>If All The World Were Paper (Joseph Coelho) – L4</a:t>
                      </a:r>
                    </a:p>
                  </a:txBody>
                  <a:tcPr/>
                </a:tc>
                <a:tc>
                  <a:txBody>
                    <a:bodyPr/>
                    <a:lstStyle/>
                    <a:p>
                      <a:r>
                        <a:rPr lang="en-GB" sz="1200" dirty="0"/>
                        <a:t>Sir David Attenborough, A Life Story (Lizzie Huxley-Jones) – L5/6</a:t>
                      </a:r>
                    </a:p>
                  </a:txBody>
                  <a:tcPr/>
                </a:tc>
                <a:extLst>
                  <a:ext uri="{0D108BD9-81ED-4DB2-BD59-A6C34878D82A}">
                    <a16:rowId xmlns:a16="http://schemas.microsoft.com/office/drawing/2014/main" val="2980695054"/>
                  </a:ext>
                </a:extLst>
              </a:tr>
            </a:tbl>
          </a:graphicData>
        </a:graphic>
      </p:graphicFrame>
    </p:spTree>
    <p:extLst>
      <p:ext uri="{BB962C8B-B14F-4D97-AF65-F5344CB8AC3E}">
        <p14:creationId xmlns:p14="http://schemas.microsoft.com/office/powerpoint/2010/main" val="2234554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AB30-7E23-111E-2CD6-58967CD2FFB4}"/>
              </a:ext>
            </a:extLst>
          </p:cNvPr>
          <p:cNvSpPr>
            <a:spLocks noGrp="1"/>
          </p:cNvSpPr>
          <p:nvPr>
            <p:ph type="title"/>
          </p:nvPr>
        </p:nvSpPr>
        <p:spPr>
          <a:xfrm>
            <a:off x="180975" y="0"/>
            <a:ext cx="10515600" cy="473075"/>
          </a:xfrm>
        </p:spPr>
        <p:txBody>
          <a:bodyPr>
            <a:normAutofit fontScale="90000"/>
          </a:bodyPr>
          <a:lstStyle/>
          <a:p>
            <a:r>
              <a:rPr lang="en-GB" sz="2800" u="sng" dirty="0"/>
              <a:t>Genres by year group:</a:t>
            </a:r>
          </a:p>
        </p:txBody>
      </p:sp>
      <p:graphicFrame>
        <p:nvGraphicFramePr>
          <p:cNvPr id="4" name="Table 4">
            <a:extLst>
              <a:ext uri="{FF2B5EF4-FFF2-40B4-BE49-F238E27FC236}">
                <a16:creationId xmlns:a16="http://schemas.microsoft.com/office/drawing/2014/main" id="{2C9F965A-F6F5-794C-0416-5F085986BBF9}"/>
              </a:ext>
            </a:extLst>
          </p:cNvPr>
          <p:cNvGraphicFramePr>
            <a:graphicFrameLocks noGrp="1"/>
          </p:cNvGraphicFramePr>
          <p:nvPr>
            <p:extLst>
              <p:ext uri="{D42A27DB-BD31-4B8C-83A1-F6EECF244321}">
                <p14:modId xmlns:p14="http://schemas.microsoft.com/office/powerpoint/2010/main" val="3128762378"/>
              </p:ext>
            </p:extLst>
          </p:nvPr>
        </p:nvGraphicFramePr>
        <p:xfrm>
          <a:off x="450849" y="473075"/>
          <a:ext cx="11560176" cy="6314440"/>
        </p:xfrm>
        <a:graphic>
          <a:graphicData uri="http://schemas.openxmlformats.org/drawingml/2006/table">
            <a:tbl>
              <a:tblPr firstRow="1" bandRow="1">
                <a:tableStyleId>{5C22544A-7EE6-4342-B048-85BDC9FD1C3A}</a:tableStyleId>
              </a:tblPr>
              <a:tblGrid>
                <a:gridCol w="1926696">
                  <a:extLst>
                    <a:ext uri="{9D8B030D-6E8A-4147-A177-3AD203B41FA5}">
                      <a16:colId xmlns:a16="http://schemas.microsoft.com/office/drawing/2014/main" val="1520395707"/>
                    </a:ext>
                  </a:extLst>
                </a:gridCol>
                <a:gridCol w="1926696">
                  <a:extLst>
                    <a:ext uri="{9D8B030D-6E8A-4147-A177-3AD203B41FA5}">
                      <a16:colId xmlns:a16="http://schemas.microsoft.com/office/drawing/2014/main" val="2583615511"/>
                    </a:ext>
                  </a:extLst>
                </a:gridCol>
                <a:gridCol w="1926696">
                  <a:extLst>
                    <a:ext uri="{9D8B030D-6E8A-4147-A177-3AD203B41FA5}">
                      <a16:colId xmlns:a16="http://schemas.microsoft.com/office/drawing/2014/main" val="1291006415"/>
                    </a:ext>
                  </a:extLst>
                </a:gridCol>
                <a:gridCol w="1926696">
                  <a:extLst>
                    <a:ext uri="{9D8B030D-6E8A-4147-A177-3AD203B41FA5}">
                      <a16:colId xmlns:a16="http://schemas.microsoft.com/office/drawing/2014/main" val="1497518854"/>
                    </a:ext>
                  </a:extLst>
                </a:gridCol>
                <a:gridCol w="1926696">
                  <a:extLst>
                    <a:ext uri="{9D8B030D-6E8A-4147-A177-3AD203B41FA5}">
                      <a16:colId xmlns:a16="http://schemas.microsoft.com/office/drawing/2014/main" val="623209341"/>
                    </a:ext>
                  </a:extLst>
                </a:gridCol>
                <a:gridCol w="1926696">
                  <a:extLst>
                    <a:ext uri="{9D8B030D-6E8A-4147-A177-3AD203B41FA5}">
                      <a16:colId xmlns:a16="http://schemas.microsoft.com/office/drawing/2014/main" val="1997381062"/>
                    </a:ext>
                  </a:extLst>
                </a:gridCol>
              </a:tblGrid>
              <a:tr h="370840">
                <a:tc>
                  <a:txBody>
                    <a:bodyPr/>
                    <a:lstStyle/>
                    <a:p>
                      <a:r>
                        <a:rPr lang="en-GB" sz="1200" dirty="0"/>
                        <a:t>Year 1</a:t>
                      </a:r>
                    </a:p>
                  </a:txBody>
                  <a:tcPr/>
                </a:tc>
                <a:tc>
                  <a:txBody>
                    <a:bodyPr/>
                    <a:lstStyle/>
                    <a:p>
                      <a:r>
                        <a:rPr lang="en-GB" sz="1200" dirty="0"/>
                        <a:t>Year 2</a:t>
                      </a:r>
                    </a:p>
                  </a:txBody>
                  <a:tcPr/>
                </a:tc>
                <a:tc>
                  <a:txBody>
                    <a:bodyPr/>
                    <a:lstStyle/>
                    <a:p>
                      <a:r>
                        <a:rPr lang="en-GB" sz="1200" dirty="0"/>
                        <a:t>Year 3</a:t>
                      </a:r>
                    </a:p>
                  </a:txBody>
                  <a:tcPr/>
                </a:tc>
                <a:tc>
                  <a:txBody>
                    <a:bodyPr/>
                    <a:lstStyle/>
                    <a:p>
                      <a:r>
                        <a:rPr lang="en-GB" sz="1200" dirty="0"/>
                        <a:t>Year 4</a:t>
                      </a:r>
                    </a:p>
                  </a:txBody>
                  <a:tcPr/>
                </a:tc>
                <a:tc>
                  <a:txBody>
                    <a:bodyPr/>
                    <a:lstStyle/>
                    <a:p>
                      <a:r>
                        <a:rPr lang="en-GB" sz="1200" dirty="0"/>
                        <a:t>Year 5</a:t>
                      </a:r>
                    </a:p>
                  </a:txBody>
                  <a:tcPr/>
                </a:tc>
                <a:tc>
                  <a:txBody>
                    <a:bodyPr/>
                    <a:lstStyle/>
                    <a:p>
                      <a:r>
                        <a:rPr lang="en-GB" sz="1200" dirty="0"/>
                        <a:t>Year 6</a:t>
                      </a:r>
                    </a:p>
                  </a:txBody>
                  <a:tcPr/>
                </a:tc>
                <a:extLst>
                  <a:ext uri="{0D108BD9-81ED-4DB2-BD59-A6C34878D82A}">
                    <a16:rowId xmlns:a16="http://schemas.microsoft.com/office/drawing/2014/main" val="439774322"/>
                  </a:ext>
                </a:extLst>
              </a:tr>
              <a:tr h="370840">
                <a:tc>
                  <a:txBody>
                    <a:bodyPr/>
                    <a:lstStyle/>
                    <a:p>
                      <a:pPr marL="285750" indent="-285750">
                        <a:buFont typeface="Arial" panose="020B0604020202020204" pitchFamily="34" charset="0"/>
                        <a:buChar char="•"/>
                      </a:pPr>
                      <a:r>
                        <a:rPr lang="en-GB" sz="1200" dirty="0"/>
                        <a:t>Sentences</a:t>
                      </a:r>
                    </a:p>
                    <a:p>
                      <a:pPr marL="285750" indent="-285750">
                        <a:buFont typeface="Arial" panose="020B0604020202020204" pitchFamily="34" charset="0"/>
                        <a:buChar char="•"/>
                      </a:pPr>
                      <a:r>
                        <a:rPr lang="en-GB" sz="1200" dirty="0"/>
                        <a:t>Narrative</a:t>
                      </a:r>
                    </a:p>
                    <a:p>
                      <a:pPr marL="285750" indent="-285750">
                        <a:buFont typeface="Arial" panose="020B0604020202020204" pitchFamily="34" charset="0"/>
                        <a:buChar char="•"/>
                      </a:pPr>
                      <a:r>
                        <a:rPr lang="en-GB" sz="1200" dirty="0"/>
                        <a:t>Story retell</a:t>
                      </a:r>
                    </a:p>
                    <a:p>
                      <a:pPr marL="285750" indent="-285750">
                        <a:buFont typeface="Arial" panose="020B0604020202020204" pitchFamily="34" charset="0"/>
                        <a:buChar char="•"/>
                      </a:pPr>
                      <a:r>
                        <a:rPr lang="en-GB" sz="1200" dirty="0"/>
                        <a:t>Recount</a:t>
                      </a:r>
                    </a:p>
                    <a:p>
                      <a:pPr marL="285750" indent="-285750">
                        <a:buFont typeface="Arial" panose="020B0604020202020204" pitchFamily="34" charset="0"/>
                        <a:buChar char="•"/>
                      </a:pPr>
                      <a:r>
                        <a:rPr lang="en-GB" sz="1200" dirty="0"/>
                        <a:t>Poetry</a:t>
                      </a:r>
                    </a:p>
                    <a:p>
                      <a:pPr marL="285750" indent="-285750">
                        <a:buFont typeface="Arial" panose="020B0604020202020204" pitchFamily="34" charset="0"/>
                        <a:buChar char="•"/>
                      </a:pPr>
                      <a:endParaRPr lang="en-GB"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S&amp;L opportunities:</a:t>
                      </a:r>
                    </a:p>
                    <a:p>
                      <a:pPr marL="285750" indent="-285750">
                        <a:buFont typeface="Arial" panose="020B0604020202020204" pitchFamily="34" charset="0"/>
                        <a:buChar char="•"/>
                      </a:pPr>
                      <a:r>
                        <a:rPr lang="en-GB" sz="1200" dirty="0"/>
                        <a:t>Reading out work to the class</a:t>
                      </a:r>
                    </a:p>
                    <a:p>
                      <a:pPr marL="285750" indent="-285750">
                        <a:buFont typeface="Arial" panose="020B0604020202020204" pitchFamily="34" charset="0"/>
                        <a:buChar char="•"/>
                      </a:pPr>
                      <a:r>
                        <a:rPr lang="en-GB" sz="1200" dirty="0"/>
                        <a:t>Roleplay</a:t>
                      </a:r>
                    </a:p>
                  </a:txBody>
                  <a:tcPr/>
                </a:tc>
                <a:tc>
                  <a:txBody>
                    <a:bodyPr/>
                    <a:lstStyle/>
                    <a:p>
                      <a:pPr marL="285750" indent="-285750">
                        <a:buFont typeface="Arial" panose="020B0604020202020204" pitchFamily="34" charset="0"/>
                        <a:buChar char="•"/>
                      </a:pPr>
                      <a:r>
                        <a:rPr lang="en-GB" sz="1200" dirty="0"/>
                        <a:t>Sentences</a:t>
                      </a:r>
                    </a:p>
                    <a:p>
                      <a:pPr marL="285750" indent="-285750">
                        <a:buFont typeface="Arial" panose="020B0604020202020204" pitchFamily="34" charset="0"/>
                        <a:buChar char="•"/>
                      </a:pPr>
                      <a:r>
                        <a:rPr lang="en-GB" sz="1200" dirty="0"/>
                        <a:t>Narrative</a:t>
                      </a:r>
                    </a:p>
                    <a:p>
                      <a:pPr marL="285750" indent="-285750">
                        <a:buFont typeface="Arial" panose="020B0604020202020204" pitchFamily="34" charset="0"/>
                        <a:buChar char="•"/>
                      </a:pPr>
                      <a:r>
                        <a:rPr lang="en-GB" sz="1200" dirty="0"/>
                        <a:t>Story retell</a:t>
                      </a:r>
                    </a:p>
                    <a:p>
                      <a:pPr marL="285750" indent="-285750">
                        <a:buFont typeface="Arial" panose="020B0604020202020204" pitchFamily="34" charset="0"/>
                        <a:buChar char="•"/>
                      </a:pPr>
                      <a:r>
                        <a:rPr lang="en-GB" sz="1200" dirty="0"/>
                        <a:t>Create own story</a:t>
                      </a:r>
                    </a:p>
                    <a:p>
                      <a:pPr marL="285750" indent="-285750">
                        <a:buFont typeface="Arial" panose="020B0604020202020204" pitchFamily="34" charset="0"/>
                        <a:buChar char="•"/>
                      </a:pPr>
                      <a:r>
                        <a:rPr lang="en-GB" sz="1200" dirty="0"/>
                        <a:t>Description</a:t>
                      </a:r>
                    </a:p>
                    <a:p>
                      <a:pPr marL="285750" indent="-285750">
                        <a:buFont typeface="Arial" panose="020B0604020202020204" pitchFamily="34" charset="0"/>
                        <a:buChar char="•"/>
                      </a:pPr>
                      <a:r>
                        <a:rPr lang="en-GB" sz="1200" dirty="0"/>
                        <a:t>Recount</a:t>
                      </a:r>
                    </a:p>
                    <a:p>
                      <a:pPr marL="285750" indent="-285750">
                        <a:buFont typeface="Arial" panose="020B0604020202020204" pitchFamily="34" charset="0"/>
                        <a:buChar char="•"/>
                      </a:pPr>
                      <a:r>
                        <a:rPr lang="en-GB" sz="1200" dirty="0"/>
                        <a:t>Poetry</a:t>
                      </a:r>
                    </a:p>
                    <a:p>
                      <a:pPr marL="285750" indent="-285750">
                        <a:buFont typeface="Arial" panose="020B0604020202020204" pitchFamily="34" charset="0"/>
                        <a:buChar char="•"/>
                      </a:pPr>
                      <a:r>
                        <a:rPr lang="en-GB" sz="1200" dirty="0"/>
                        <a:t>Instructions</a:t>
                      </a:r>
                    </a:p>
                    <a:p>
                      <a:pPr marL="285750" indent="-285750">
                        <a:buFont typeface="Arial" panose="020B0604020202020204" pitchFamily="34" charset="0"/>
                        <a:buChar char="•"/>
                      </a:pPr>
                      <a:r>
                        <a:rPr lang="en-GB" sz="1200" dirty="0"/>
                        <a:t>Fact sheet</a:t>
                      </a:r>
                    </a:p>
                    <a:p>
                      <a:pPr marL="285750" indent="-285750">
                        <a:buFont typeface="Arial" panose="020B0604020202020204" pitchFamily="34" charset="0"/>
                        <a:buChar char="•"/>
                      </a:pPr>
                      <a:endParaRPr lang="en-GB"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S&amp;L opportunities:</a:t>
                      </a:r>
                    </a:p>
                    <a:p>
                      <a:pPr marL="285750" indent="-285750">
                        <a:buFont typeface="Arial" panose="020B0604020202020204" pitchFamily="34" charset="0"/>
                        <a:buChar char="•"/>
                      </a:pPr>
                      <a:r>
                        <a:rPr lang="en-GB" sz="1200" dirty="0"/>
                        <a:t>Reading out work to the class</a:t>
                      </a:r>
                    </a:p>
                    <a:p>
                      <a:pPr marL="285750" indent="-285750">
                        <a:buFont typeface="Arial" panose="020B0604020202020204" pitchFamily="34" charset="0"/>
                        <a:buChar char="•"/>
                      </a:pPr>
                      <a:r>
                        <a:rPr lang="en-GB" sz="1200" dirty="0"/>
                        <a:t>Roleplay</a:t>
                      </a:r>
                    </a:p>
                    <a:p>
                      <a:pPr marL="0" indent="0">
                        <a:buFont typeface="Arial" panose="020B0604020202020204" pitchFamily="34" charset="0"/>
                        <a:buNone/>
                      </a:pPr>
                      <a:endParaRPr lang="en-GB" sz="1200" dirty="0"/>
                    </a:p>
                    <a:p>
                      <a:pPr marL="0" indent="0">
                        <a:buFont typeface="Arial" panose="020B0604020202020204" pitchFamily="34" charset="0"/>
                        <a:buNone/>
                      </a:pPr>
                      <a:endParaRPr lang="en-GB" sz="1200" dirty="0"/>
                    </a:p>
                  </a:txBody>
                  <a:tcPr/>
                </a:tc>
                <a:tc>
                  <a:txBody>
                    <a:bodyPr/>
                    <a:lstStyle/>
                    <a:p>
                      <a:pPr marL="285750" indent="-285750">
                        <a:buFont typeface="Arial" panose="020B0604020202020204" pitchFamily="34" charset="0"/>
                        <a:buChar char="•"/>
                      </a:pPr>
                      <a:r>
                        <a:rPr lang="en-GB" sz="1200" dirty="0"/>
                        <a:t>Sentences</a:t>
                      </a:r>
                    </a:p>
                    <a:p>
                      <a:pPr marL="285750" indent="-285750">
                        <a:buFont typeface="Arial" panose="020B0604020202020204" pitchFamily="34" charset="0"/>
                        <a:buChar char="•"/>
                      </a:pPr>
                      <a:r>
                        <a:rPr lang="en-GB" sz="1200" dirty="0"/>
                        <a:t>Narrative</a:t>
                      </a:r>
                    </a:p>
                    <a:p>
                      <a:pPr marL="285750" indent="-285750">
                        <a:buFont typeface="Arial" panose="020B0604020202020204" pitchFamily="34" charset="0"/>
                        <a:buChar char="•"/>
                      </a:pPr>
                      <a:r>
                        <a:rPr lang="en-GB" sz="1200" dirty="0"/>
                        <a:t>Story</a:t>
                      </a:r>
                    </a:p>
                    <a:p>
                      <a:pPr marL="285750" indent="-285750">
                        <a:buFont typeface="Arial" panose="020B0604020202020204" pitchFamily="34" charset="0"/>
                        <a:buChar char="•"/>
                      </a:pPr>
                      <a:r>
                        <a:rPr lang="en-GB" sz="1200" dirty="0"/>
                        <a:t>Description</a:t>
                      </a:r>
                    </a:p>
                    <a:p>
                      <a:pPr marL="285750" indent="-285750">
                        <a:buFont typeface="Arial" panose="020B0604020202020204" pitchFamily="34" charset="0"/>
                        <a:buChar char="•"/>
                      </a:pPr>
                      <a:r>
                        <a:rPr lang="en-GB" sz="1200" dirty="0"/>
                        <a:t>Recount</a:t>
                      </a:r>
                    </a:p>
                    <a:p>
                      <a:pPr marL="285750" indent="-285750">
                        <a:buFont typeface="Arial" panose="020B0604020202020204" pitchFamily="34" charset="0"/>
                        <a:buChar char="•"/>
                      </a:pPr>
                      <a:r>
                        <a:rPr lang="en-GB" sz="1200" dirty="0"/>
                        <a:t>Poetry</a:t>
                      </a:r>
                    </a:p>
                    <a:p>
                      <a:pPr marL="285750" indent="-285750">
                        <a:buFont typeface="Arial" panose="020B0604020202020204" pitchFamily="34" charset="0"/>
                        <a:buChar char="•"/>
                      </a:pPr>
                      <a:r>
                        <a:rPr lang="en-GB" sz="1200" dirty="0"/>
                        <a:t>Instructions</a:t>
                      </a:r>
                    </a:p>
                    <a:p>
                      <a:pPr marL="285750" indent="-285750">
                        <a:buFont typeface="Arial" panose="020B0604020202020204" pitchFamily="34" charset="0"/>
                        <a:buChar char="•"/>
                      </a:pPr>
                      <a:r>
                        <a:rPr lang="en-GB" sz="1200" dirty="0"/>
                        <a:t>Fact sheet</a:t>
                      </a:r>
                    </a:p>
                    <a:p>
                      <a:pPr marL="285750" indent="-285750">
                        <a:buFont typeface="Arial" panose="020B0604020202020204" pitchFamily="34" charset="0"/>
                        <a:buChar char="•"/>
                      </a:pPr>
                      <a:r>
                        <a:rPr lang="en-GB" sz="1200" dirty="0"/>
                        <a:t>Letter</a:t>
                      </a:r>
                    </a:p>
                    <a:p>
                      <a:pPr marL="285750" indent="-285750">
                        <a:buFont typeface="Arial" panose="020B0604020202020204" pitchFamily="34" charset="0"/>
                        <a:buChar char="•"/>
                      </a:pPr>
                      <a:r>
                        <a:rPr lang="en-GB" sz="1200" dirty="0"/>
                        <a:t>Postcard</a:t>
                      </a:r>
                    </a:p>
                    <a:p>
                      <a:pPr marL="285750" indent="-285750">
                        <a:buFont typeface="Arial" panose="020B0604020202020204" pitchFamily="34" charset="0"/>
                        <a:buChar char="•"/>
                      </a:pPr>
                      <a:endParaRPr lang="en-GB" sz="1200" dirty="0"/>
                    </a:p>
                    <a:p>
                      <a:pPr marL="0" indent="0">
                        <a:buFont typeface="Arial" panose="020B0604020202020204" pitchFamily="34" charset="0"/>
                        <a:buNone/>
                      </a:pPr>
                      <a:endParaRPr lang="en-GB"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S&amp;L opportunities:</a:t>
                      </a:r>
                    </a:p>
                    <a:p>
                      <a:pPr marL="285750" indent="-285750">
                        <a:buFont typeface="Arial" panose="020B0604020202020204" pitchFamily="34" charset="0"/>
                        <a:buChar char="•"/>
                      </a:pPr>
                      <a:r>
                        <a:rPr lang="en-GB" sz="1200" dirty="0"/>
                        <a:t>Reading out work to the class</a:t>
                      </a:r>
                    </a:p>
                    <a:p>
                      <a:pPr marL="285750" indent="-285750">
                        <a:buFont typeface="Arial" panose="020B0604020202020204" pitchFamily="34" charset="0"/>
                        <a:buChar char="•"/>
                      </a:pPr>
                      <a:r>
                        <a:rPr lang="en-GB" sz="1200" dirty="0"/>
                        <a:t>Roleplay</a:t>
                      </a:r>
                    </a:p>
                    <a:p>
                      <a:pPr marL="285750" indent="-285750">
                        <a:buFont typeface="Arial" panose="020B0604020202020204" pitchFamily="34" charset="0"/>
                        <a:buChar char="•"/>
                      </a:pPr>
                      <a:r>
                        <a:rPr lang="en-GB" sz="1200" dirty="0" err="1"/>
                        <a:t>Hotseating</a:t>
                      </a:r>
                      <a:r>
                        <a:rPr lang="en-GB" sz="1200" dirty="0"/>
                        <a:t> characters</a:t>
                      </a:r>
                    </a:p>
                    <a:p>
                      <a:endParaRPr lang="en-GB" sz="1200" dirty="0"/>
                    </a:p>
                  </a:txBody>
                  <a:tcPr/>
                </a:tc>
                <a:tc>
                  <a:txBody>
                    <a:bodyPr/>
                    <a:lstStyle/>
                    <a:p>
                      <a:pPr marL="285750" indent="-285750">
                        <a:buFont typeface="Arial" panose="020B0604020202020204" pitchFamily="34" charset="0"/>
                        <a:buChar char="•"/>
                      </a:pPr>
                      <a:r>
                        <a:rPr lang="en-GB" sz="1200" dirty="0"/>
                        <a:t>Sentences</a:t>
                      </a:r>
                    </a:p>
                    <a:p>
                      <a:pPr marL="285750" indent="-285750">
                        <a:buFont typeface="Arial" panose="020B0604020202020204" pitchFamily="34" charset="0"/>
                        <a:buChar char="•"/>
                      </a:pPr>
                      <a:r>
                        <a:rPr lang="en-GB" sz="1200" dirty="0"/>
                        <a:t>Narrative</a:t>
                      </a:r>
                    </a:p>
                    <a:p>
                      <a:pPr marL="285750" indent="-285750">
                        <a:buFont typeface="Arial" panose="020B0604020202020204" pitchFamily="34" charset="0"/>
                        <a:buChar char="•"/>
                      </a:pPr>
                      <a:r>
                        <a:rPr lang="en-GB" sz="1200" dirty="0"/>
                        <a:t>Story</a:t>
                      </a:r>
                    </a:p>
                    <a:p>
                      <a:pPr marL="285750" indent="-285750">
                        <a:buFont typeface="Arial" panose="020B0604020202020204" pitchFamily="34" charset="0"/>
                        <a:buChar char="•"/>
                      </a:pPr>
                      <a:r>
                        <a:rPr lang="en-GB" sz="1200" dirty="0"/>
                        <a:t>Description</a:t>
                      </a:r>
                    </a:p>
                    <a:p>
                      <a:pPr marL="285750" indent="-285750">
                        <a:buFont typeface="Arial" panose="020B0604020202020204" pitchFamily="34" charset="0"/>
                        <a:buChar char="•"/>
                      </a:pPr>
                      <a:r>
                        <a:rPr lang="en-GB" sz="1200" dirty="0"/>
                        <a:t>Diary</a:t>
                      </a:r>
                    </a:p>
                    <a:p>
                      <a:pPr marL="285750" indent="-285750">
                        <a:buFont typeface="Arial" panose="020B0604020202020204" pitchFamily="34" charset="0"/>
                        <a:buChar char="•"/>
                      </a:pPr>
                      <a:r>
                        <a:rPr lang="en-GB" sz="1200" dirty="0"/>
                        <a:t>Poetry</a:t>
                      </a:r>
                    </a:p>
                    <a:p>
                      <a:pPr marL="285750" indent="-285750">
                        <a:buFont typeface="Arial" panose="020B0604020202020204" pitchFamily="34" charset="0"/>
                        <a:buChar char="•"/>
                      </a:pPr>
                      <a:r>
                        <a:rPr lang="en-GB" sz="1200" dirty="0"/>
                        <a:t>Instructions</a:t>
                      </a:r>
                    </a:p>
                    <a:p>
                      <a:pPr marL="285750" indent="-285750">
                        <a:buFont typeface="Arial" panose="020B0604020202020204" pitchFamily="34" charset="0"/>
                        <a:buChar char="•"/>
                      </a:pPr>
                      <a:r>
                        <a:rPr lang="en-GB" sz="1200" dirty="0"/>
                        <a:t>Non-chronological report</a:t>
                      </a:r>
                    </a:p>
                    <a:p>
                      <a:pPr marL="285750" indent="-285750">
                        <a:buFont typeface="Arial" panose="020B0604020202020204" pitchFamily="34" charset="0"/>
                        <a:buChar char="•"/>
                      </a:pPr>
                      <a:r>
                        <a:rPr lang="en-GB" sz="1200" dirty="0"/>
                        <a:t>Leaflet</a:t>
                      </a:r>
                    </a:p>
                    <a:p>
                      <a:pPr marL="285750" indent="-285750">
                        <a:buFont typeface="Arial" panose="020B0604020202020204" pitchFamily="34" charset="0"/>
                        <a:buChar char="•"/>
                      </a:pPr>
                      <a:r>
                        <a:rPr lang="en-GB" sz="1200" dirty="0"/>
                        <a:t>Explanation</a:t>
                      </a:r>
                    </a:p>
                    <a:p>
                      <a:pPr marL="285750" indent="-285750">
                        <a:buFont typeface="Arial" panose="020B0604020202020204" pitchFamily="34" charset="0"/>
                        <a:buChar char="•"/>
                      </a:pPr>
                      <a:r>
                        <a:rPr lang="en-GB" sz="1200" dirty="0"/>
                        <a:t>Letter</a:t>
                      </a:r>
                    </a:p>
                    <a:p>
                      <a:pPr marL="285750" indent="-285750">
                        <a:buFont typeface="Arial" panose="020B0604020202020204" pitchFamily="34" charset="0"/>
                        <a:buChar char="•"/>
                      </a:pPr>
                      <a:r>
                        <a:rPr lang="en-GB" sz="1200" dirty="0"/>
                        <a:t>Postcard</a:t>
                      </a:r>
                    </a:p>
                    <a:p>
                      <a:pPr marL="285750" indent="-285750">
                        <a:buFont typeface="Arial" panose="020B0604020202020204" pitchFamily="34" charset="0"/>
                        <a:buChar char="•"/>
                      </a:pPr>
                      <a:r>
                        <a:rPr lang="en-GB" sz="1200" dirty="0"/>
                        <a:t>Recipe </a:t>
                      </a:r>
                    </a:p>
                    <a:p>
                      <a:pPr marL="285750" indent="-285750">
                        <a:buFont typeface="Arial" panose="020B0604020202020204" pitchFamily="34" charset="0"/>
                        <a:buChar char="•"/>
                      </a:pPr>
                      <a:endParaRPr lang="en-GB"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S&amp;L opportunities:</a:t>
                      </a:r>
                    </a:p>
                    <a:p>
                      <a:pPr marL="285750" indent="-285750">
                        <a:buFont typeface="Arial" panose="020B0604020202020204" pitchFamily="34" charset="0"/>
                        <a:buChar char="•"/>
                      </a:pPr>
                      <a:r>
                        <a:rPr lang="en-GB" sz="1200" dirty="0"/>
                        <a:t>Reading out work to the class</a:t>
                      </a:r>
                    </a:p>
                    <a:p>
                      <a:pPr marL="285750" indent="-285750">
                        <a:buFont typeface="Arial" panose="020B0604020202020204" pitchFamily="34" charset="0"/>
                        <a:buChar char="•"/>
                      </a:pPr>
                      <a:r>
                        <a:rPr lang="en-GB" sz="1200" dirty="0"/>
                        <a:t>Roleplay</a:t>
                      </a:r>
                    </a:p>
                    <a:p>
                      <a:pPr marL="285750" indent="-285750">
                        <a:buFont typeface="Arial" panose="020B0604020202020204" pitchFamily="34" charset="0"/>
                        <a:buChar char="•"/>
                      </a:pPr>
                      <a:r>
                        <a:rPr lang="en-GB" sz="1200" dirty="0" err="1"/>
                        <a:t>Hotseating</a:t>
                      </a:r>
                      <a:r>
                        <a:rPr lang="en-GB" sz="1200" dirty="0"/>
                        <a:t> characters</a:t>
                      </a:r>
                    </a:p>
                    <a:p>
                      <a:pPr marL="0" indent="0">
                        <a:buFont typeface="Arial" panose="020B0604020202020204" pitchFamily="34" charset="0"/>
                        <a:buNone/>
                      </a:pPr>
                      <a:endParaRPr lang="en-GB" sz="1200" dirty="0"/>
                    </a:p>
                    <a:p>
                      <a:pPr marL="0" indent="0">
                        <a:buFont typeface="Arial" panose="020B0604020202020204" pitchFamily="34" charset="0"/>
                        <a:buNone/>
                      </a:pPr>
                      <a:endParaRPr lang="en-GB" sz="1200" dirty="0"/>
                    </a:p>
                    <a:p>
                      <a:endParaRPr lang="en-GB" sz="1200" dirty="0"/>
                    </a:p>
                  </a:txBody>
                  <a:tcPr/>
                </a:tc>
                <a:tc>
                  <a:txBody>
                    <a:bodyPr/>
                    <a:lstStyle/>
                    <a:p>
                      <a:pPr marL="285750" indent="-285750">
                        <a:buFont typeface="Arial" panose="020B0604020202020204" pitchFamily="34" charset="0"/>
                        <a:buChar char="•"/>
                      </a:pPr>
                      <a:r>
                        <a:rPr lang="en-GB" sz="1200" dirty="0"/>
                        <a:t>Sentences</a:t>
                      </a:r>
                    </a:p>
                    <a:p>
                      <a:pPr marL="285750" indent="-285750">
                        <a:buFont typeface="Arial" panose="020B0604020202020204" pitchFamily="34" charset="0"/>
                        <a:buChar char="•"/>
                      </a:pPr>
                      <a:r>
                        <a:rPr lang="en-GB" sz="1200" dirty="0"/>
                        <a:t>Narrative</a:t>
                      </a:r>
                    </a:p>
                    <a:p>
                      <a:pPr marL="285750" indent="-285750">
                        <a:buFont typeface="Arial" panose="020B0604020202020204" pitchFamily="34" charset="0"/>
                        <a:buChar char="•"/>
                      </a:pPr>
                      <a:r>
                        <a:rPr lang="en-GB" sz="1200" dirty="0"/>
                        <a:t>Story with different structure</a:t>
                      </a:r>
                    </a:p>
                    <a:p>
                      <a:pPr marL="285750" indent="-285750">
                        <a:buFont typeface="Arial" panose="020B0604020202020204" pitchFamily="34" charset="0"/>
                        <a:buChar char="•"/>
                      </a:pPr>
                      <a:r>
                        <a:rPr lang="en-GB" sz="1200" dirty="0"/>
                        <a:t>Description</a:t>
                      </a:r>
                    </a:p>
                    <a:p>
                      <a:pPr marL="285750" indent="-285750">
                        <a:buFont typeface="Arial" panose="020B0604020202020204" pitchFamily="34" charset="0"/>
                        <a:buChar char="•"/>
                      </a:pPr>
                      <a:r>
                        <a:rPr lang="en-GB" sz="1200" dirty="0"/>
                        <a:t>Diary</a:t>
                      </a:r>
                    </a:p>
                    <a:p>
                      <a:pPr marL="285750" indent="-285750">
                        <a:buFont typeface="Arial" panose="020B0604020202020204" pitchFamily="34" charset="0"/>
                        <a:buChar char="•"/>
                      </a:pPr>
                      <a:r>
                        <a:rPr lang="en-GB" sz="1200" dirty="0"/>
                        <a:t>Poetry</a:t>
                      </a:r>
                    </a:p>
                    <a:p>
                      <a:pPr marL="285750" indent="-285750">
                        <a:buFont typeface="Arial" panose="020B0604020202020204" pitchFamily="34" charset="0"/>
                        <a:buChar char="•"/>
                      </a:pPr>
                      <a:r>
                        <a:rPr lang="en-GB" sz="1200" dirty="0"/>
                        <a:t>Non-chronological report</a:t>
                      </a:r>
                    </a:p>
                    <a:p>
                      <a:pPr marL="285750" indent="-285750">
                        <a:buFont typeface="Arial" panose="020B0604020202020204" pitchFamily="34" charset="0"/>
                        <a:buChar char="•"/>
                      </a:pPr>
                      <a:r>
                        <a:rPr lang="en-GB" sz="1200"/>
                        <a:t>Leaflet</a:t>
                      </a:r>
                      <a:endParaRPr lang="en-GB" sz="1200" dirty="0"/>
                    </a:p>
                    <a:p>
                      <a:pPr marL="285750" indent="-285750">
                        <a:buFont typeface="Arial" panose="020B0604020202020204" pitchFamily="34" charset="0"/>
                        <a:buChar char="•"/>
                      </a:pPr>
                      <a:r>
                        <a:rPr lang="en-GB" sz="1200" dirty="0"/>
                        <a:t>Recipe</a:t>
                      </a:r>
                    </a:p>
                    <a:p>
                      <a:pPr marL="285750" indent="-285750">
                        <a:buFont typeface="Arial" panose="020B0604020202020204" pitchFamily="34" charset="0"/>
                        <a:buChar char="•"/>
                      </a:pPr>
                      <a:r>
                        <a:rPr lang="en-GB" sz="1200" dirty="0"/>
                        <a:t>Explanation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Letter – formal/informal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Newspaper article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Persuasion (e.g. advert, speech, letter)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Play script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Debate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Autobiography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Biography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S&amp;L opportunities: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Presentation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Discussion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Debate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p>
                    <a:p>
                      <a:endParaRPr lang="en-GB" sz="1200" dirty="0"/>
                    </a:p>
                    <a:p>
                      <a:endParaRPr lang="en-GB" sz="1200" dirty="0"/>
                    </a:p>
                    <a:p>
                      <a:endParaRPr lang="en-GB" sz="1200" dirty="0"/>
                    </a:p>
                  </a:txBody>
                  <a:tcPr/>
                </a:tc>
                <a:tc>
                  <a:txBody>
                    <a:bodyPr/>
                    <a:lstStyle/>
                    <a:p>
                      <a:pPr marL="285750" indent="-285750">
                        <a:buFont typeface="Arial" panose="020B0604020202020204" pitchFamily="34" charset="0"/>
                        <a:buChar char="•"/>
                      </a:pPr>
                      <a:r>
                        <a:rPr lang="en-GB" sz="1200" dirty="0"/>
                        <a:t>Sentences</a:t>
                      </a:r>
                    </a:p>
                    <a:p>
                      <a:pPr marL="285750" indent="-285750">
                        <a:buFont typeface="Arial" panose="020B0604020202020204" pitchFamily="34" charset="0"/>
                        <a:buChar char="•"/>
                      </a:pPr>
                      <a:r>
                        <a:rPr lang="en-GB" sz="1200" dirty="0"/>
                        <a:t>Narrative</a:t>
                      </a:r>
                    </a:p>
                    <a:p>
                      <a:pPr marL="285750" indent="-285750">
                        <a:buFont typeface="Arial" panose="020B0604020202020204" pitchFamily="34" charset="0"/>
                        <a:buChar char="•"/>
                      </a:pPr>
                      <a:r>
                        <a:rPr lang="en-GB" sz="1200" dirty="0"/>
                        <a:t>Story with different structures</a:t>
                      </a:r>
                    </a:p>
                    <a:p>
                      <a:pPr marL="285750" indent="-285750">
                        <a:buFont typeface="Arial" panose="020B0604020202020204" pitchFamily="34" charset="0"/>
                        <a:buChar char="•"/>
                      </a:pPr>
                      <a:r>
                        <a:rPr lang="en-GB" sz="1200" dirty="0"/>
                        <a:t>Recount</a:t>
                      </a:r>
                    </a:p>
                    <a:p>
                      <a:pPr marL="285750" indent="-285750">
                        <a:buFont typeface="Arial" panose="020B0604020202020204" pitchFamily="34" charset="0"/>
                        <a:buChar char="•"/>
                      </a:pPr>
                      <a:r>
                        <a:rPr lang="en-GB" sz="1200" dirty="0"/>
                        <a:t>Diary</a:t>
                      </a:r>
                    </a:p>
                    <a:p>
                      <a:pPr marL="285750" indent="-285750">
                        <a:buFont typeface="Arial" panose="020B0604020202020204" pitchFamily="34" charset="0"/>
                        <a:buChar char="•"/>
                      </a:pPr>
                      <a:r>
                        <a:rPr lang="en-GB" sz="1200" dirty="0"/>
                        <a:t>Poetry</a:t>
                      </a:r>
                    </a:p>
                    <a:p>
                      <a:pPr marL="285750" indent="-285750">
                        <a:buFont typeface="Arial" panose="020B0604020202020204" pitchFamily="34" charset="0"/>
                        <a:buChar char="•"/>
                      </a:pPr>
                      <a:r>
                        <a:rPr lang="en-GB" sz="1200" dirty="0"/>
                        <a:t>Non-chronological report</a:t>
                      </a:r>
                    </a:p>
                    <a:p>
                      <a:pPr marL="285750" indent="-285750">
                        <a:buFont typeface="Arial" panose="020B0604020202020204" pitchFamily="34" charset="0"/>
                        <a:buChar char="•"/>
                      </a:pPr>
                      <a:r>
                        <a:rPr lang="en-GB" sz="1200" dirty="0"/>
                        <a:t>Recipe</a:t>
                      </a:r>
                    </a:p>
                    <a:p>
                      <a:pPr marL="285750" indent="-285750">
                        <a:buFont typeface="Arial" panose="020B0604020202020204" pitchFamily="34" charset="0"/>
                        <a:buChar char="•"/>
                      </a:pPr>
                      <a:r>
                        <a:rPr lang="en-GB" sz="1200" dirty="0"/>
                        <a:t>Explanation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Letter – formal/informal for different purposes (e.g. complaint)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Newspaper article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Persuasion (e.g. advert, speech, letter)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Play script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Autobiography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Biography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Debate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Opinion piece (e.g. article)</a:t>
                      </a:r>
                    </a:p>
                    <a:p>
                      <a:pPr marL="285750" indent="-285750">
                        <a:buFont typeface="Arial" panose="020B0604020202020204" pitchFamily="34" charset="0"/>
                        <a:buChar char="•"/>
                      </a:pPr>
                      <a:r>
                        <a:rPr lang="en-GB" sz="1200" dirty="0"/>
                        <a:t>Essay</a:t>
                      </a:r>
                    </a:p>
                    <a:p>
                      <a:pPr marL="285750" indent="-285750">
                        <a:buFont typeface="Arial" panose="020B0604020202020204" pitchFamily="34" charset="0"/>
                        <a:buChar char="•"/>
                      </a:pPr>
                      <a:r>
                        <a:rPr lang="en-GB" sz="1200" dirty="0"/>
                        <a:t>Analysis</a:t>
                      </a:r>
                    </a:p>
                    <a:p>
                      <a:pPr marL="285750" indent="-285750">
                        <a:buFont typeface="Arial" panose="020B0604020202020204" pitchFamily="34" charset="0"/>
                        <a:buChar char="•"/>
                      </a:pPr>
                      <a:endParaRPr lang="en-GB"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S&amp;L opportunities: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Presentation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Discussion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Debate</a:t>
                      </a:r>
                    </a:p>
                    <a:p>
                      <a:pPr marL="0" indent="0">
                        <a:buFont typeface="Arial" panose="020B0604020202020204" pitchFamily="34" charset="0"/>
                        <a:buNone/>
                      </a:pPr>
                      <a:endParaRPr lang="en-GB" sz="1200" dirty="0"/>
                    </a:p>
                  </a:txBody>
                  <a:tcPr/>
                </a:tc>
                <a:extLst>
                  <a:ext uri="{0D108BD9-81ED-4DB2-BD59-A6C34878D82A}">
                    <a16:rowId xmlns:a16="http://schemas.microsoft.com/office/drawing/2014/main" val="2030141727"/>
                  </a:ext>
                </a:extLst>
              </a:tr>
            </a:tbl>
          </a:graphicData>
        </a:graphic>
      </p:graphicFrame>
    </p:spTree>
    <p:extLst>
      <p:ext uri="{BB962C8B-B14F-4D97-AF65-F5344CB8AC3E}">
        <p14:creationId xmlns:p14="http://schemas.microsoft.com/office/powerpoint/2010/main" val="2217080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15713d5-e80e-4363-a859-ecd75e7085e8" xsi:nil="true"/>
    <lcf76f155ced4ddcb4097134ff3c332f xmlns="068ec58d-b5f6-42b0-bb9a-fd711f0398d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2AC6D834DDC2C4BB47DDB577B802CD5" ma:contentTypeVersion="18" ma:contentTypeDescription="Create a new document." ma:contentTypeScope="" ma:versionID="ea2ed8068682ea7550096be0c8ca796a">
  <xsd:schema xmlns:xsd="http://www.w3.org/2001/XMLSchema" xmlns:xs="http://www.w3.org/2001/XMLSchema" xmlns:p="http://schemas.microsoft.com/office/2006/metadata/properties" xmlns:ns2="068ec58d-b5f6-42b0-bb9a-fd711f0398d9" xmlns:ns3="715713d5-e80e-4363-a859-ecd75e7085e8" targetNamespace="http://schemas.microsoft.com/office/2006/metadata/properties" ma:root="true" ma:fieldsID="9d0119d5f4d61d3b4645174800fc04e7" ns2:_="" ns3:_="">
    <xsd:import namespace="068ec58d-b5f6-42b0-bb9a-fd711f0398d9"/>
    <xsd:import namespace="715713d5-e80e-4363-a859-ecd75e7085e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8ec58d-b5f6-42b0-bb9a-fd711f0398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e6cfe63-72ef-4fd5-bb65-e8e79038283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15713d5-e80e-4363-a859-ecd75e7085e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3d85911-63d8-4ded-8b79-c67c7622f190}" ma:internalName="TaxCatchAll" ma:showField="CatchAllData" ma:web="715713d5-e80e-4363-a859-ecd75e7085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04D100-14CF-4815-8C26-B980D17CF50D}">
  <ds:schemaRefs>
    <ds:schemaRef ds:uri="http://schemas.microsoft.com/office/2006/metadata/properties"/>
    <ds:schemaRef ds:uri="http://schemas.microsoft.com/office/infopath/2007/PartnerControls"/>
    <ds:schemaRef ds:uri="715713d5-e80e-4363-a859-ecd75e7085e8"/>
    <ds:schemaRef ds:uri="068ec58d-b5f6-42b0-bb9a-fd711f0398d9"/>
  </ds:schemaRefs>
</ds:datastoreItem>
</file>

<file path=customXml/itemProps2.xml><?xml version="1.0" encoding="utf-8"?>
<ds:datastoreItem xmlns:ds="http://schemas.openxmlformats.org/officeDocument/2006/customXml" ds:itemID="{97BE5CC9-8198-4CED-89B4-855E1D79BE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8ec58d-b5f6-42b0-bb9a-fd711f0398d9"/>
    <ds:schemaRef ds:uri="715713d5-e80e-4363-a859-ecd75e7085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320FEE-0E50-4A7B-8D07-40EB978DF9C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770</TotalTime>
  <Words>2355</Words>
  <Application>Microsoft Office PowerPoint</Application>
  <PresentationFormat>Widescreen</PresentationFormat>
  <Paragraphs>434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Curriculum Intent (Highlighted sections show where this reading spine links to our curriculum intent)</vt:lpstr>
      <vt:lpstr>PowerPoint Presentation</vt:lpstr>
      <vt:lpstr>PowerPoint Presentation</vt:lpstr>
      <vt:lpstr>PowerPoint Presentation</vt:lpstr>
      <vt:lpstr>PowerPoint Presentation</vt:lpstr>
      <vt:lpstr>Genres by year group: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Fogg</dc:creator>
  <cp:lastModifiedBy>Stephanie Fogg</cp:lastModifiedBy>
  <cp:revision>5</cp:revision>
  <dcterms:created xsi:type="dcterms:W3CDTF">2024-04-16T10:45:41Z</dcterms:created>
  <dcterms:modified xsi:type="dcterms:W3CDTF">2025-03-13T12:51:48Z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0x010100F2AC6D834DDC2C4BB47DDB577B802CD5</vt:lpwstr>
  </property>
  <property fmtid="{D5CDD505-2E9C-101B-9397-08002B2CF9AE}" pid="3" name="MediaServiceImageTags">
    <vt:lpwstr/>
  </property>
</Properties>
</file>